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74" r:id="rId6"/>
    <p:sldId id="261" r:id="rId7"/>
    <p:sldId id="259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70" r:id="rId18"/>
    <p:sldId id="271" r:id="rId19"/>
    <p:sldId id="272" r:id="rId20"/>
    <p:sldId id="273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EED0DC-2C5E-47E3-9338-0A91188B587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AB6CB9C-32B3-4C20-815D-D1250850EA57}">
      <dgm:prSet phldrT="[Text]"/>
      <dgm:spPr/>
      <dgm:t>
        <a:bodyPr/>
        <a:lstStyle/>
        <a:p>
          <a:r>
            <a:rPr lang="en-US" dirty="0" smtClean="0"/>
            <a:t>CUBAN MISSILE CRISIS</a:t>
          </a:r>
          <a:endParaRPr lang="en-US" dirty="0"/>
        </a:p>
      </dgm:t>
    </dgm:pt>
    <dgm:pt modelId="{74D1A833-7BCD-44BA-9B0D-0678ABA366D6}" type="parTrans" cxnId="{8A523C83-FB5E-42C7-AC15-5F86BD8F308D}">
      <dgm:prSet/>
      <dgm:spPr/>
      <dgm:t>
        <a:bodyPr/>
        <a:lstStyle/>
        <a:p>
          <a:endParaRPr lang="en-US"/>
        </a:p>
      </dgm:t>
    </dgm:pt>
    <dgm:pt modelId="{B098A2D4-C0FE-487F-8014-6DC49271F502}" type="sibTrans" cxnId="{8A523C83-FB5E-42C7-AC15-5F86BD8F308D}">
      <dgm:prSet/>
      <dgm:spPr/>
      <dgm:t>
        <a:bodyPr/>
        <a:lstStyle/>
        <a:p>
          <a:endParaRPr lang="en-US"/>
        </a:p>
      </dgm:t>
    </dgm:pt>
    <dgm:pt modelId="{A8214651-9C0B-4ADF-B7DE-8C1EDA826D7E}">
      <dgm:prSet phldrT="[Text]"/>
      <dgm:spPr/>
      <dgm:t>
        <a:bodyPr/>
        <a:lstStyle/>
        <a:p>
          <a:r>
            <a:rPr lang="en-US" dirty="0" smtClean="0"/>
            <a:t>KHRUSCHEV EMBARASSED	</a:t>
          </a:r>
          <a:endParaRPr lang="en-US" dirty="0"/>
        </a:p>
      </dgm:t>
    </dgm:pt>
    <dgm:pt modelId="{4B7C0D5D-EBE1-4EDD-9941-C3D8305320C3}" type="parTrans" cxnId="{A82B232C-BB5C-4FF6-9250-183437E5F440}">
      <dgm:prSet/>
      <dgm:spPr/>
      <dgm:t>
        <a:bodyPr/>
        <a:lstStyle/>
        <a:p>
          <a:endParaRPr lang="en-US"/>
        </a:p>
      </dgm:t>
    </dgm:pt>
    <dgm:pt modelId="{2D3D4FEE-D293-472C-900B-19D46A67DFD7}" type="sibTrans" cxnId="{A82B232C-BB5C-4FF6-9250-183437E5F440}">
      <dgm:prSet/>
      <dgm:spPr/>
      <dgm:t>
        <a:bodyPr/>
        <a:lstStyle/>
        <a:p>
          <a:endParaRPr lang="en-US"/>
        </a:p>
      </dgm:t>
    </dgm:pt>
    <dgm:pt modelId="{A9BB2CCD-3220-4739-83DB-6CAA7815B1F2}">
      <dgm:prSet phldrT="[Text]"/>
      <dgm:spPr/>
      <dgm:t>
        <a:bodyPr/>
        <a:lstStyle/>
        <a:p>
          <a:r>
            <a:rPr lang="en-US" dirty="0" smtClean="0"/>
            <a:t>OSWALD DEFECTED TO USSR</a:t>
          </a:r>
          <a:endParaRPr lang="en-US" dirty="0"/>
        </a:p>
      </dgm:t>
    </dgm:pt>
    <dgm:pt modelId="{055871FD-8984-47CE-A2FB-ACC04EB1A1E1}" type="parTrans" cxnId="{8317484E-35CC-4324-86CE-2E0CE0B9EB87}">
      <dgm:prSet/>
      <dgm:spPr/>
      <dgm:t>
        <a:bodyPr/>
        <a:lstStyle/>
        <a:p>
          <a:endParaRPr lang="en-US"/>
        </a:p>
      </dgm:t>
    </dgm:pt>
    <dgm:pt modelId="{1A5E01AA-F362-474E-8194-5779E60727EB}" type="sibTrans" cxnId="{8317484E-35CC-4324-86CE-2E0CE0B9EB87}">
      <dgm:prSet/>
      <dgm:spPr/>
      <dgm:t>
        <a:bodyPr/>
        <a:lstStyle/>
        <a:p>
          <a:endParaRPr lang="en-US"/>
        </a:p>
      </dgm:t>
    </dgm:pt>
    <dgm:pt modelId="{155C46CE-6601-48F3-AFC0-3C7472179A34}" type="pres">
      <dgm:prSet presAssocID="{A9EED0DC-2C5E-47E3-9338-0A91188B5874}" presName="Name0" presStyleCnt="0">
        <dgm:presLayoutVars>
          <dgm:dir/>
          <dgm:animLvl val="lvl"/>
          <dgm:resizeHandles val="exact"/>
        </dgm:presLayoutVars>
      </dgm:prSet>
      <dgm:spPr/>
    </dgm:pt>
    <dgm:pt modelId="{F0C953E6-A08D-4283-8F55-063EC5F7B042}" type="pres">
      <dgm:prSet presAssocID="{9AB6CB9C-32B3-4C20-815D-D1250850EA5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54C0E-52F5-4B72-AD9A-637D22636FA5}" type="pres">
      <dgm:prSet presAssocID="{B098A2D4-C0FE-487F-8014-6DC49271F502}" presName="parTxOnlySpace" presStyleCnt="0"/>
      <dgm:spPr/>
    </dgm:pt>
    <dgm:pt modelId="{E7112517-D610-48B7-8FA9-1BD6728D950F}" type="pres">
      <dgm:prSet presAssocID="{A8214651-9C0B-4ADF-B7DE-8C1EDA826D7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72A18-39F0-4A71-9A34-CFFF48E97951}" type="pres">
      <dgm:prSet presAssocID="{2D3D4FEE-D293-472C-900B-19D46A67DFD7}" presName="parTxOnlySpace" presStyleCnt="0"/>
      <dgm:spPr/>
    </dgm:pt>
    <dgm:pt modelId="{E4A705F5-A8E3-497F-80B2-1DDB1495814B}" type="pres">
      <dgm:prSet presAssocID="{A9BB2CCD-3220-4739-83DB-6CAA7815B1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523C83-FB5E-42C7-AC15-5F86BD8F308D}" srcId="{A9EED0DC-2C5E-47E3-9338-0A91188B5874}" destId="{9AB6CB9C-32B3-4C20-815D-D1250850EA57}" srcOrd="0" destOrd="0" parTransId="{74D1A833-7BCD-44BA-9B0D-0678ABA366D6}" sibTransId="{B098A2D4-C0FE-487F-8014-6DC49271F502}"/>
    <dgm:cxn modelId="{6C20D46A-54F6-47B2-A6F8-871BF13E7E35}" type="presOf" srcId="{A8214651-9C0B-4ADF-B7DE-8C1EDA826D7E}" destId="{E7112517-D610-48B7-8FA9-1BD6728D950F}" srcOrd="0" destOrd="0" presId="urn:microsoft.com/office/officeart/2005/8/layout/chevron1"/>
    <dgm:cxn modelId="{EA8264B3-E2DC-48BF-B42C-E77ABE270D86}" type="presOf" srcId="{A9BB2CCD-3220-4739-83DB-6CAA7815B1F2}" destId="{E4A705F5-A8E3-497F-80B2-1DDB1495814B}" srcOrd="0" destOrd="0" presId="urn:microsoft.com/office/officeart/2005/8/layout/chevron1"/>
    <dgm:cxn modelId="{A82B232C-BB5C-4FF6-9250-183437E5F440}" srcId="{A9EED0DC-2C5E-47E3-9338-0A91188B5874}" destId="{A8214651-9C0B-4ADF-B7DE-8C1EDA826D7E}" srcOrd="1" destOrd="0" parTransId="{4B7C0D5D-EBE1-4EDD-9941-C3D8305320C3}" sibTransId="{2D3D4FEE-D293-472C-900B-19D46A67DFD7}"/>
    <dgm:cxn modelId="{8317484E-35CC-4324-86CE-2E0CE0B9EB87}" srcId="{A9EED0DC-2C5E-47E3-9338-0A91188B5874}" destId="{A9BB2CCD-3220-4739-83DB-6CAA7815B1F2}" srcOrd="2" destOrd="0" parTransId="{055871FD-8984-47CE-A2FB-ACC04EB1A1E1}" sibTransId="{1A5E01AA-F362-474E-8194-5779E60727EB}"/>
    <dgm:cxn modelId="{7D114E43-8E3B-404E-84C8-ECA2C9A0F836}" type="presOf" srcId="{9AB6CB9C-32B3-4C20-815D-D1250850EA57}" destId="{F0C953E6-A08D-4283-8F55-063EC5F7B042}" srcOrd="0" destOrd="0" presId="urn:microsoft.com/office/officeart/2005/8/layout/chevron1"/>
    <dgm:cxn modelId="{89894DBE-1B44-4666-9E14-DBCD84304159}" type="presOf" srcId="{A9EED0DC-2C5E-47E3-9338-0A91188B5874}" destId="{155C46CE-6601-48F3-AFC0-3C7472179A34}" srcOrd="0" destOrd="0" presId="urn:microsoft.com/office/officeart/2005/8/layout/chevron1"/>
    <dgm:cxn modelId="{333554FA-69F1-45F0-BDC4-23B2C128BA81}" type="presParOf" srcId="{155C46CE-6601-48F3-AFC0-3C7472179A34}" destId="{F0C953E6-A08D-4283-8F55-063EC5F7B042}" srcOrd="0" destOrd="0" presId="urn:microsoft.com/office/officeart/2005/8/layout/chevron1"/>
    <dgm:cxn modelId="{FF1318B9-1FE6-4688-8B70-A1C921CF00FE}" type="presParOf" srcId="{155C46CE-6601-48F3-AFC0-3C7472179A34}" destId="{1FA54C0E-52F5-4B72-AD9A-637D22636FA5}" srcOrd="1" destOrd="0" presId="urn:microsoft.com/office/officeart/2005/8/layout/chevron1"/>
    <dgm:cxn modelId="{A0556738-BC4C-426F-BCBC-8F176620E11B}" type="presParOf" srcId="{155C46CE-6601-48F3-AFC0-3C7472179A34}" destId="{E7112517-D610-48B7-8FA9-1BD6728D950F}" srcOrd="2" destOrd="0" presId="urn:microsoft.com/office/officeart/2005/8/layout/chevron1"/>
    <dgm:cxn modelId="{DF234CFF-BC6E-4FDE-AC1A-B30A8A099F4D}" type="presParOf" srcId="{155C46CE-6601-48F3-AFC0-3C7472179A34}" destId="{8D472A18-39F0-4A71-9A34-CFFF48E97951}" srcOrd="3" destOrd="0" presId="urn:microsoft.com/office/officeart/2005/8/layout/chevron1"/>
    <dgm:cxn modelId="{FA34F5DB-99F2-45AA-BD92-ACD053A5B317}" type="presParOf" srcId="{155C46CE-6601-48F3-AFC0-3C7472179A34}" destId="{E4A705F5-A8E3-497F-80B2-1DDB149581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AB93BB-B7F6-4159-BE2B-CA92AD3E8D9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ABC008C-E8E3-4136-A9C6-A82B01BA3217}">
      <dgm:prSet phldrT="[Text]"/>
      <dgm:spPr/>
      <dgm:t>
        <a:bodyPr/>
        <a:lstStyle/>
        <a:p>
          <a:r>
            <a:rPr lang="en-US" dirty="0" smtClean="0"/>
            <a:t>CIA</a:t>
          </a:r>
          <a:endParaRPr lang="en-US" dirty="0"/>
        </a:p>
      </dgm:t>
    </dgm:pt>
    <dgm:pt modelId="{7D4BDD9A-D914-4EE1-8050-C7A7B7AB7195}" type="parTrans" cxnId="{CAC3B889-064C-4790-948B-6C370B5C6A02}">
      <dgm:prSet/>
      <dgm:spPr/>
      <dgm:t>
        <a:bodyPr/>
        <a:lstStyle/>
        <a:p>
          <a:endParaRPr lang="en-US"/>
        </a:p>
      </dgm:t>
    </dgm:pt>
    <dgm:pt modelId="{3729D023-3E2A-428C-AC0D-E2A3BD082318}" type="sibTrans" cxnId="{CAC3B889-064C-4790-948B-6C370B5C6A02}">
      <dgm:prSet/>
      <dgm:spPr/>
      <dgm:t>
        <a:bodyPr/>
        <a:lstStyle/>
        <a:p>
          <a:endParaRPr lang="en-US"/>
        </a:p>
      </dgm:t>
    </dgm:pt>
    <dgm:pt modelId="{FF4753BC-5E96-4784-A461-DC3BEDCD64AD}">
      <dgm:prSet phldrT="[Text]"/>
      <dgm:spPr/>
      <dgm:t>
        <a:bodyPr/>
        <a:lstStyle/>
        <a:p>
          <a:r>
            <a:rPr lang="en-US" dirty="0" smtClean="0"/>
            <a:t>BAY OF PIGS</a:t>
          </a:r>
          <a:endParaRPr lang="en-US" dirty="0"/>
        </a:p>
      </dgm:t>
    </dgm:pt>
    <dgm:pt modelId="{19D66C87-1695-4E85-BB16-A843A546B9F1}" type="parTrans" cxnId="{B0B00AFE-55CC-4130-85C3-2E9955521970}">
      <dgm:prSet/>
      <dgm:spPr/>
      <dgm:t>
        <a:bodyPr/>
        <a:lstStyle/>
        <a:p>
          <a:endParaRPr lang="en-US"/>
        </a:p>
      </dgm:t>
    </dgm:pt>
    <dgm:pt modelId="{C313C3A1-33DA-4ED2-8448-4624995EB04B}" type="sibTrans" cxnId="{B0B00AFE-55CC-4130-85C3-2E9955521970}">
      <dgm:prSet/>
      <dgm:spPr/>
      <dgm:t>
        <a:bodyPr/>
        <a:lstStyle/>
        <a:p>
          <a:endParaRPr lang="en-US"/>
        </a:p>
      </dgm:t>
    </dgm:pt>
    <dgm:pt modelId="{8C898A89-A9CF-4BB8-9A16-5F63F50F4A9F}">
      <dgm:prSet phldrT="[Text]"/>
      <dgm:spPr/>
      <dgm:t>
        <a:bodyPr/>
        <a:lstStyle/>
        <a:p>
          <a:r>
            <a:rPr lang="en-US" dirty="0" smtClean="0"/>
            <a:t>MAFIA</a:t>
          </a:r>
          <a:endParaRPr lang="en-US" dirty="0"/>
        </a:p>
      </dgm:t>
    </dgm:pt>
    <dgm:pt modelId="{7DAA4602-6A49-4A4D-BDCD-546820393442}" type="parTrans" cxnId="{A1728152-5E4A-40DC-9F69-4C2A69D1C02B}">
      <dgm:prSet/>
      <dgm:spPr/>
      <dgm:t>
        <a:bodyPr/>
        <a:lstStyle/>
        <a:p>
          <a:endParaRPr lang="en-US"/>
        </a:p>
      </dgm:t>
    </dgm:pt>
    <dgm:pt modelId="{C803CE96-43F5-46DA-A377-9ABAFEFE638B}" type="sibTrans" cxnId="{A1728152-5E4A-40DC-9F69-4C2A69D1C02B}">
      <dgm:prSet/>
      <dgm:spPr/>
      <dgm:t>
        <a:bodyPr/>
        <a:lstStyle/>
        <a:p>
          <a:endParaRPr lang="en-US"/>
        </a:p>
      </dgm:t>
    </dgm:pt>
    <dgm:pt modelId="{5176231A-A28F-4B7B-8754-CC3F5FF56A69}" type="pres">
      <dgm:prSet presAssocID="{5CAB93BB-B7F6-4159-BE2B-CA92AD3E8D9A}" presName="Name0" presStyleCnt="0">
        <dgm:presLayoutVars>
          <dgm:dir/>
          <dgm:animLvl val="lvl"/>
          <dgm:resizeHandles val="exact"/>
        </dgm:presLayoutVars>
      </dgm:prSet>
      <dgm:spPr/>
    </dgm:pt>
    <dgm:pt modelId="{6932EACC-BC05-4655-A4DF-3313FC9589C8}" type="pres">
      <dgm:prSet presAssocID="{2ABC008C-E8E3-4136-A9C6-A82B01BA321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B208D-8EFC-4BA8-9C60-3C940C9B6140}" type="pres">
      <dgm:prSet presAssocID="{3729D023-3E2A-428C-AC0D-E2A3BD082318}" presName="parTxOnlySpace" presStyleCnt="0"/>
      <dgm:spPr/>
    </dgm:pt>
    <dgm:pt modelId="{5A44D01D-7203-45A4-B2BD-9259ADCBCE2E}" type="pres">
      <dgm:prSet presAssocID="{FF4753BC-5E96-4784-A461-DC3BEDCD64A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E8141-62F5-4B3E-9989-97145355184D}" type="pres">
      <dgm:prSet presAssocID="{C313C3A1-33DA-4ED2-8448-4624995EB04B}" presName="parTxOnlySpace" presStyleCnt="0"/>
      <dgm:spPr/>
    </dgm:pt>
    <dgm:pt modelId="{C2A18820-A77D-44AD-B3C1-A028ECE114F0}" type="pres">
      <dgm:prSet presAssocID="{8C898A89-A9CF-4BB8-9A16-5F63F50F4A9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88883D-470B-4ED5-92B9-30ECE880AC33}" type="presOf" srcId="{5CAB93BB-B7F6-4159-BE2B-CA92AD3E8D9A}" destId="{5176231A-A28F-4B7B-8754-CC3F5FF56A69}" srcOrd="0" destOrd="0" presId="urn:microsoft.com/office/officeart/2005/8/layout/chevron1"/>
    <dgm:cxn modelId="{9064169C-9A2B-4650-90BA-C642ECE35205}" type="presOf" srcId="{FF4753BC-5E96-4784-A461-DC3BEDCD64AD}" destId="{5A44D01D-7203-45A4-B2BD-9259ADCBCE2E}" srcOrd="0" destOrd="0" presId="urn:microsoft.com/office/officeart/2005/8/layout/chevron1"/>
    <dgm:cxn modelId="{B0B00AFE-55CC-4130-85C3-2E9955521970}" srcId="{5CAB93BB-B7F6-4159-BE2B-CA92AD3E8D9A}" destId="{FF4753BC-5E96-4784-A461-DC3BEDCD64AD}" srcOrd="1" destOrd="0" parTransId="{19D66C87-1695-4E85-BB16-A843A546B9F1}" sibTransId="{C313C3A1-33DA-4ED2-8448-4624995EB04B}"/>
    <dgm:cxn modelId="{2BD9D784-8A47-4C1A-95FC-550C3943F131}" type="presOf" srcId="{8C898A89-A9CF-4BB8-9A16-5F63F50F4A9F}" destId="{C2A18820-A77D-44AD-B3C1-A028ECE114F0}" srcOrd="0" destOrd="0" presId="urn:microsoft.com/office/officeart/2005/8/layout/chevron1"/>
    <dgm:cxn modelId="{CAC3B889-064C-4790-948B-6C370B5C6A02}" srcId="{5CAB93BB-B7F6-4159-BE2B-CA92AD3E8D9A}" destId="{2ABC008C-E8E3-4136-A9C6-A82B01BA3217}" srcOrd="0" destOrd="0" parTransId="{7D4BDD9A-D914-4EE1-8050-C7A7B7AB7195}" sibTransId="{3729D023-3E2A-428C-AC0D-E2A3BD082318}"/>
    <dgm:cxn modelId="{A1728152-5E4A-40DC-9F69-4C2A69D1C02B}" srcId="{5CAB93BB-B7F6-4159-BE2B-CA92AD3E8D9A}" destId="{8C898A89-A9CF-4BB8-9A16-5F63F50F4A9F}" srcOrd="2" destOrd="0" parTransId="{7DAA4602-6A49-4A4D-BDCD-546820393442}" sibTransId="{C803CE96-43F5-46DA-A377-9ABAFEFE638B}"/>
    <dgm:cxn modelId="{61DB4748-8295-4E4D-91A2-CAD92A2A2288}" type="presOf" srcId="{2ABC008C-E8E3-4136-A9C6-A82B01BA3217}" destId="{6932EACC-BC05-4655-A4DF-3313FC9589C8}" srcOrd="0" destOrd="0" presId="urn:microsoft.com/office/officeart/2005/8/layout/chevron1"/>
    <dgm:cxn modelId="{9CDA7B85-36EB-4E02-A809-EDB52120E762}" type="presParOf" srcId="{5176231A-A28F-4B7B-8754-CC3F5FF56A69}" destId="{6932EACC-BC05-4655-A4DF-3313FC9589C8}" srcOrd="0" destOrd="0" presId="urn:microsoft.com/office/officeart/2005/8/layout/chevron1"/>
    <dgm:cxn modelId="{0016578B-5CF9-4C3C-8AB1-A24145C60C58}" type="presParOf" srcId="{5176231A-A28F-4B7B-8754-CC3F5FF56A69}" destId="{6EFB208D-8EFC-4BA8-9C60-3C940C9B6140}" srcOrd="1" destOrd="0" presId="urn:microsoft.com/office/officeart/2005/8/layout/chevron1"/>
    <dgm:cxn modelId="{A77F3C50-3C6F-430E-8934-2E0B0B7F2EAA}" type="presParOf" srcId="{5176231A-A28F-4B7B-8754-CC3F5FF56A69}" destId="{5A44D01D-7203-45A4-B2BD-9259ADCBCE2E}" srcOrd="2" destOrd="0" presId="urn:microsoft.com/office/officeart/2005/8/layout/chevron1"/>
    <dgm:cxn modelId="{F2CB7945-7590-4518-B1E6-EEB0D86705A5}" type="presParOf" srcId="{5176231A-A28F-4B7B-8754-CC3F5FF56A69}" destId="{1DCE8141-62F5-4B3E-9989-97145355184D}" srcOrd="3" destOrd="0" presId="urn:microsoft.com/office/officeart/2005/8/layout/chevron1"/>
    <dgm:cxn modelId="{A8CA8BB2-ECE8-4B0C-8E68-E77A5DD7F8D2}" type="presParOf" srcId="{5176231A-A28F-4B7B-8754-CC3F5FF56A69}" destId="{C2A18820-A77D-44AD-B3C1-A028ECE114F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1A8EC5-8425-41FD-8452-74D465D32D4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4A197C7-0466-4DED-B276-C109F27927B4}">
      <dgm:prSet phldrT="[Text]"/>
      <dgm:spPr/>
      <dgm:t>
        <a:bodyPr/>
        <a:lstStyle/>
        <a:p>
          <a:r>
            <a:rPr lang="en-US" dirty="0" smtClean="0"/>
            <a:t>Mafia</a:t>
          </a:r>
          <a:endParaRPr lang="en-US" dirty="0"/>
        </a:p>
      </dgm:t>
    </dgm:pt>
    <dgm:pt modelId="{BEBDCAD6-43AF-4A6A-8E67-9076A14FCA1E}" type="parTrans" cxnId="{FE038E02-C345-4D9E-AF6E-050FD752BE17}">
      <dgm:prSet/>
      <dgm:spPr/>
      <dgm:t>
        <a:bodyPr/>
        <a:lstStyle/>
        <a:p>
          <a:endParaRPr lang="en-US"/>
        </a:p>
      </dgm:t>
    </dgm:pt>
    <dgm:pt modelId="{54166023-1355-4C5A-BD30-8A12C216A1B3}" type="sibTrans" cxnId="{FE038E02-C345-4D9E-AF6E-050FD752BE17}">
      <dgm:prSet/>
      <dgm:spPr/>
      <dgm:t>
        <a:bodyPr/>
        <a:lstStyle/>
        <a:p>
          <a:endParaRPr lang="en-US"/>
        </a:p>
      </dgm:t>
    </dgm:pt>
    <dgm:pt modelId="{89FFA9B9-B75F-4B5B-8532-F72B70B757F7}">
      <dgm:prSet phldrT="[Text]"/>
      <dgm:spPr/>
      <dgm:t>
        <a:bodyPr/>
        <a:lstStyle/>
        <a:p>
          <a:r>
            <a:rPr lang="en-US" dirty="0" smtClean="0"/>
            <a:t>Jack Ruby</a:t>
          </a:r>
          <a:endParaRPr lang="en-US" dirty="0"/>
        </a:p>
      </dgm:t>
    </dgm:pt>
    <dgm:pt modelId="{71F44CEF-FABC-4AA0-801A-186C9B1A240B}" type="parTrans" cxnId="{78EFF160-C035-462E-8775-1893EB7CD9E4}">
      <dgm:prSet/>
      <dgm:spPr/>
      <dgm:t>
        <a:bodyPr/>
        <a:lstStyle/>
        <a:p>
          <a:endParaRPr lang="en-US"/>
        </a:p>
      </dgm:t>
    </dgm:pt>
    <dgm:pt modelId="{5439DE88-231F-451C-85BE-0FA614BBA320}" type="sibTrans" cxnId="{78EFF160-C035-462E-8775-1893EB7CD9E4}">
      <dgm:prSet/>
      <dgm:spPr/>
      <dgm:t>
        <a:bodyPr/>
        <a:lstStyle/>
        <a:p>
          <a:endParaRPr lang="en-US"/>
        </a:p>
      </dgm:t>
    </dgm:pt>
    <dgm:pt modelId="{6799F84A-D78A-4ADE-A024-8DB8846E3CE4}">
      <dgm:prSet phldrT="[Text]"/>
      <dgm:spPr/>
      <dgm:t>
        <a:bodyPr/>
        <a:lstStyle/>
        <a:p>
          <a:r>
            <a:rPr lang="en-US" dirty="0" smtClean="0"/>
            <a:t>Oswald</a:t>
          </a:r>
        </a:p>
        <a:p>
          <a:r>
            <a:rPr lang="en-US" dirty="0" smtClean="0"/>
            <a:t>(patsy)</a:t>
          </a:r>
          <a:endParaRPr lang="en-US" dirty="0"/>
        </a:p>
      </dgm:t>
    </dgm:pt>
    <dgm:pt modelId="{37669265-BDA4-417D-9C4C-140DF888719D}" type="parTrans" cxnId="{9793DAA2-2075-4B6E-A7FF-4D7FA133DC6D}">
      <dgm:prSet/>
      <dgm:spPr/>
      <dgm:t>
        <a:bodyPr/>
        <a:lstStyle/>
        <a:p>
          <a:endParaRPr lang="en-US"/>
        </a:p>
      </dgm:t>
    </dgm:pt>
    <dgm:pt modelId="{E5044C6D-E6F2-4B99-822D-3F18E2079920}" type="sibTrans" cxnId="{9793DAA2-2075-4B6E-A7FF-4D7FA133DC6D}">
      <dgm:prSet/>
      <dgm:spPr/>
      <dgm:t>
        <a:bodyPr/>
        <a:lstStyle/>
        <a:p>
          <a:endParaRPr lang="en-US"/>
        </a:p>
      </dgm:t>
    </dgm:pt>
    <dgm:pt modelId="{B6EC96AA-2BE5-47D4-A24C-67BC8ADF62CC}" type="pres">
      <dgm:prSet presAssocID="{2D1A8EC5-8425-41FD-8452-74D465D32D42}" presName="Name0" presStyleCnt="0">
        <dgm:presLayoutVars>
          <dgm:dir/>
          <dgm:animLvl val="lvl"/>
          <dgm:resizeHandles val="exact"/>
        </dgm:presLayoutVars>
      </dgm:prSet>
      <dgm:spPr/>
    </dgm:pt>
    <dgm:pt modelId="{FF53E0A1-6A13-4EDF-A429-625D3399430A}" type="pres">
      <dgm:prSet presAssocID="{84A197C7-0466-4DED-B276-C109F27927B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CCB5A-D619-45BA-842D-7614E42E42A5}" type="pres">
      <dgm:prSet presAssocID="{54166023-1355-4C5A-BD30-8A12C216A1B3}" presName="parTxOnlySpace" presStyleCnt="0"/>
      <dgm:spPr/>
    </dgm:pt>
    <dgm:pt modelId="{B2635DB7-AFB0-4BF3-9BC4-70525BD0F3B7}" type="pres">
      <dgm:prSet presAssocID="{89FFA9B9-B75F-4B5B-8532-F72B70B757F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C01C2-1BA0-4466-A843-A611B3140ED9}" type="pres">
      <dgm:prSet presAssocID="{5439DE88-231F-451C-85BE-0FA614BBA320}" presName="parTxOnlySpace" presStyleCnt="0"/>
      <dgm:spPr/>
    </dgm:pt>
    <dgm:pt modelId="{168EFAF4-AE14-4BFE-A164-AD87C3B4A028}" type="pres">
      <dgm:prSet presAssocID="{6799F84A-D78A-4ADE-A024-8DB8846E3CE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038E02-C345-4D9E-AF6E-050FD752BE17}" srcId="{2D1A8EC5-8425-41FD-8452-74D465D32D42}" destId="{84A197C7-0466-4DED-B276-C109F27927B4}" srcOrd="0" destOrd="0" parTransId="{BEBDCAD6-43AF-4A6A-8E67-9076A14FCA1E}" sibTransId="{54166023-1355-4C5A-BD30-8A12C216A1B3}"/>
    <dgm:cxn modelId="{FB2BD84B-AD67-4E98-919B-11BC7FFC307E}" type="presOf" srcId="{89FFA9B9-B75F-4B5B-8532-F72B70B757F7}" destId="{B2635DB7-AFB0-4BF3-9BC4-70525BD0F3B7}" srcOrd="0" destOrd="0" presId="urn:microsoft.com/office/officeart/2005/8/layout/chevron1"/>
    <dgm:cxn modelId="{78EFF160-C035-462E-8775-1893EB7CD9E4}" srcId="{2D1A8EC5-8425-41FD-8452-74D465D32D42}" destId="{89FFA9B9-B75F-4B5B-8532-F72B70B757F7}" srcOrd="1" destOrd="0" parTransId="{71F44CEF-FABC-4AA0-801A-186C9B1A240B}" sibTransId="{5439DE88-231F-451C-85BE-0FA614BBA320}"/>
    <dgm:cxn modelId="{55C985C4-22EA-4F27-949A-0C6FBCA8F671}" type="presOf" srcId="{2D1A8EC5-8425-41FD-8452-74D465D32D42}" destId="{B6EC96AA-2BE5-47D4-A24C-67BC8ADF62CC}" srcOrd="0" destOrd="0" presId="urn:microsoft.com/office/officeart/2005/8/layout/chevron1"/>
    <dgm:cxn modelId="{2887D137-3BB5-4F28-A570-ADA3FF8C8EFC}" type="presOf" srcId="{6799F84A-D78A-4ADE-A024-8DB8846E3CE4}" destId="{168EFAF4-AE14-4BFE-A164-AD87C3B4A028}" srcOrd="0" destOrd="0" presId="urn:microsoft.com/office/officeart/2005/8/layout/chevron1"/>
    <dgm:cxn modelId="{9793DAA2-2075-4B6E-A7FF-4D7FA133DC6D}" srcId="{2D1A8EC5-8425-41FD-8452-74D465D32D42}" destId="{6799F84A-D78A-4ADE-A024-8DB8846E3CE4}" srcOrd="2" destOrd="0" parTransId="{37669265-BDA4-417D-9C4C-140DF888719D}" sibTransId="{E5044C6D-E6F2-4B99-822D-3F18E2079920}"/>
    <dgm:cxn modelId="{312E5D10-6757-4D4C-BE7A-C3025DCB0AE3}" type="presOf" srcId="{84A197C7-0466-4DED-B276-C109F27927B4}" destId="{FF53E0A1-6A13-4EDF-A429-625D3399430A}" srcOrd="0" destOrd="0" presId="urn:microsoft.com/office/officeart/2005/8/layout/chevron1"/>
    <dgm:cxn modelId="{331590B9-3926-4E8E-9AAC-878AE1D5939C}" type="presParOf" srcId="{B6EC96AA-2BE5-47D4-A24C-67BC8ADF62CC}" destId="{FF53E0A1-6A13-4EDF-A429-625D3399430A}" srcOrd="0" destOrd="0" presId="urn:microsoft.com/office/officeart/2005/8/layout/chevron1"/>
    <dgm:cxn modelId="{4E866CF2-8E8D-4D57-85B3-DDCDF01ED266}" type="presParOf" srcId="{B6EC96AA-2BE5-47D4-A24C-67BC8ADF62CC}" destId="{2D5CCB5A-D619-45BA-842D-7614E42E42A5}" srcOrd="1" destOrd="0" presId="urn:microsoft.com/office/officeart/2005/8/layout/chevron1"/>
    <dgm:cxn modelId="{CA143863-A50B-4AAA-AB57-0910A3A91EF5}" type="presParOf" srcId="{B6EC96AA-2BE5-47D4-A24C-67BC8ADF62CC}" destId="{B2635DB7-AFB0-4BF3-9BC4-70525BD0F3B7}" srcOrd="2" destOrd="0" presId="urn:microsoft.com/office/officeart/2005/8/layout/chevron1"/>
    <dgm:cxn modelId="{73CE7778-246C-4371-95FC-D878B5FAD337}" type="presParOf" srcId="{B6EC96AA-2BE5-47D4-A24C-67BC8ADF62CC}" destId="{923C01C2-1BA0-4466-A843-A611B3140ED9}" srcOrd="3" destOrd="0" presId="urn:microsoft.com/office/officeart/2005/8/layout/chevron1"/>
    <dgm:cxn modelId="{F23926FE-2926-49EB-B251-AAA506A8DBA5}" type="presParOf" srcId="{B6EC96AA-2BE5-47D4-A24C-67BC8ADF62CC}" destId="{168EFAF4-AE14-4BFE-A164-AD87C3B4A02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962709-1A6C-45A5-8C15-DDE5C91A87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2B11CAC-FB0D-4E0A-936D-9AFDD96D9C73}">
      <dgm:prSet phldrT="[Text]"/>
      <dgm:spPr/>
      <dgm:t>
        <a:bodyPr/>
        <a:lstStyle/>
        <a:p>
          <a:r>
            <a:rPr lang="en-US" dirty="0" smtClean="0"/>
            <a:t>Marxism</a:t>
          </a:r>
          <a:endParaRPr lang="en-US" dirty="0"/>
        </a:p>
      </dgm:t>
    </dgm:pt>
    <dgm:pt modelId="{6472A09D-A6F3-443E-8189-50A04B6432BD}" type="parTrans" cxnId="{FCB0F1D5-FCB7-42A8-BE26-F99981C5C5C9}">
      <dgm:prSet/>
      <dgm:spPr/>
      <dgm:t>
        <a:bodyPr/>
        <a:lstStyle/>
        <a:p>
          <a:endParaRPr lang="en-US"/>
        </a:p>
      </dgm:t>
    </dgm:pt>
    <dgm:pt modelId="{E29E3A8D-96AC-4CCB-A026-49164302F4BF}" type="sibTrans" cxnId="{FCB0F1D5-FCB7-42A8-BE26-F99981C5C5C9}">
      <dgm:prSet/>
      <dgm:spPr/>
      <dgm:t>
        <a:bodyPr/>
        <a:lstStyle/>
        <a:p>
          <a:endParaRPr lang="en-US"/>
        </a:p>
      </dgm:t>
    </dgm:pt>
    <dgm:pt modelId="{CE622CB4-8CD1-41FF-9441-683437E5D0DB}">
      <dgm:prSet phldrT="[Text]"/>
      <dgm:spPr/>
      <dgm:t>
        <a:bodyPr/>
        <a:lstStyle/>
        <a:p>
          <a:r>
            <a:rPr lang="en-US" dirty="0" smtClean="0"/>
            <a:t>(Rejected)Cuban Citizenship</a:t>
          </a:r>
          <a:endParaRPr lang="en-US" dirty="0"/>
        </a:p>
      </dgm:t>
    </dgm:pt>
    <dgm:pt modelId="{894AE68A-F6AD-4D42-9E96-92D7574F4C76}" type="parTrans" cxnId="{F05428E1-B6A3-4509-B67E-2E65CAE4A51D}">
      <dgm:prSet/>
      <dgm:spPr/>
      <dgm:t>
        <a:bodyPr/>
        <a:lstStyle/>
        <a:p>
          <a:endParaRPr lang="en-US"/>
        </a:p>
      </dgm:t>
    </dgm:pt>
    <dgm:pt modelId="{A0B984BE-FB76-4843-B197-8341F6301CB0}" type="sibTrans" cxnId="{F05428E1-B6A3-4509-B67E-2E65CAE4A51D}">
      <dgm:prSet/>
      <dgm:spPr/>
      <dgm:t>
        <a:bodyPr/>
        <a:lstStyle/>
        <a:p>
          <a:endParaRPr lang="en-US"/>
        </a:p>
      </dgm:t>
    </dgm:pt>
    <dgm:pt modelId="{83F7A070-CF0E-458D-8C09-2FB222BF48EF}">
      <dgm:prSet phldrT="[Text]"/>
      <dgm:spPr/>
      <dgm:t>
        <a:bodyPr/>
        <a:lstStyle/>
        <a:p>
          <a:r>
            <a:rPr lang="en-US" dirty="0" smtClean="0"/>
            <a:t>Oswald proving himself</a:t>
          </a:r>
          <a:endParaRPr lang="en-US" dirty="0"/>
        </a:p>
      </dgm:t>
    </dgm:pt>
    <dgm:pt modelId="{D0127137-21F1-4E0D-85D9-9EB6E4B368D7}" type="parTrans" cxnId="{4FA1850C-B180-4552-B56A-F7F0274AE0B0}">
      <dgm:prSet/>
      <dgm:spPr/>
      <dgm:t>
        <a:bodyPr/>
        <a:lstStyle/>
        <a:p>
          <a:endParaRPr lang="en-US"/>
        </a:p>
      </dgm:t>
    </dgm:pt>
    <dgm:pt modelId="{15421C8C-5688-4E1A-9809-C55ECE7A9A17}" type="sibTrans" cxnId="{4FA1850C-B180-4552-B56A-F7F0274AE0B0}">
      <dgm:prSet/>
      <dgm:spPr/>
      <dgm:t>
        <a:bodyPr/>
        <a:lstStyle/>
        <a:p>
          <a:endParaRPr lang="en-US"/>
        </a:p>
      </dgm:t>
    </dgm:pt>
    <dgm:pt modelId="{B99A97CC-2997-4CCC-A150-DE6026171EB4}" type="pres">
      <dgm:prSet presAssocID="{1F962709-1A6C-45A5-8C15-DDE5C91A87A0}" presName="Name0" presStyleCnt="0">
        <dgm:presLayoutVars>
          <dgm:dir/>
          <dgm:animLvl val="lvl"/>
          <dgm:resizeHandles val="exact"/>
        </dgm:presLayoutVars>
      </dgm:prSet>
      <dgm:spPr/>
    </dgm:pt>
    <dgm:pt modelId="{2B847188-63D7-40D4-8D92-DDC5C9444901}" type="pres">
      <dgm:prSet presAssocID="{B2B11CAC-FB0D-4E0A-936D-9AFDD96D9C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73731-063E-448C-AC62-4F0429625073}" type="pres">
      <dgm:prSet presAssocID="{E29E3A8D-96AC-4CCB-A026-49164302F4BF}" presName="parTxOnlySpace" presStyleCnt="0"/>
      <dgm:spPr/>
    </dgm:pt>
    <dgm:pt modelId="{BFE207DD-1E74-4D2A-A9E5-3E4DC6BF7088}" type="pres">
      <dgm:prSet presAssocID="{CE622CB4-8CD1-41FF-9441-683437E5D0DB}" presName="parTxOnly" presStyleLbl="node1" presStyleIdx="1" presStyleCnt="3" custLinFactNeighborX="13318" custLinFactNeighborY="22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45F6E-7EEE-4A11-A965-C3CD873AB9BE}" type="pres">
      <dgm:prSet presAssocID="{A0B984BE-FB76-4843-B197-8341F6301CB0}" presName="parTxOnlySpace" presStyleCnt="0"/>
      <dgm:spPr/>
    </dgm:pt>
    <dgm:pt modelId="{0FA4ADC1-A66F-4A37-9835-ABDD525DB18B}" type="pres">
      <dgm:prSet presAssocID="{83F7A070-CF0E-458D-8C09-2FB222BF48E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E13C2B-7ED4-4115-A17C-8652330B9EEE}" type="presOf" srcId="{B2B11CAC-FB0D-4E0A-936D-9AFDD96D9C73}" destId="{2B847188-63D7-40D4-8D92-DDC5C9444901}" srcOrd="0" destOrd="0" presId="urn:microsoft.com/office/officeart/2005/8/layout/chevron1"/>
    <dgm:cxn modelId="{AC604D91-B433-4D67-8097-201A7F7238DE}" type="presOf" srcId="{1F962709-1A6C-45A5-8C15-DDE5C91A87A0}" destId="{B99A97CC-2997-4CCC-A150-DE6026171EB4}" srcOrd="0" destOrd="0" presId="urn:microsoft.com/office/officeart/2005/8/layout/chevron1"/>
    <dgm:cxn modelId="{CF580E8F-3D7A-423F-81D7-597E9970B281}" type="presOf" srcId="{83F7A070-CF0E-458D-8C09-2FB222BF48EF}" destId="{0FA4ADC1-A66F-4A37-9835-ABDD525DB18B}" srcOrd="0" destOrd="0" presId="urn:microsoft.com/office/officeart/2005/8/layout/chevron1"/>
    <dgm:cxn modelId="{FCB0F1D5-FCB7-42A8-BE26-F99981C5C5C9}" srcId="{1F962709-1A6C-45A5-8C15-DDE5C91A87A0}" destId="{B2B11CAC-FB0D-4E0A-936D-9AFDD96D9C73}" srcOrd="0" destOrd="0" parTransId="{6472A09D-A6F3-443E-8189-50A04B6432BD}" sibTransId="{E29E3A8D-96AC-4CCB-A026-49164302F4BF}"/>
    <dgm:cxn modelId="{EF36E2C9-56F7-420C-9486-F536CF4EFD85}" type="presOf" srcId="{CE622CB4-8CD1-41FF-9441-683437E5D0DB}" destId="{BFE207DD-1E74-4D2A-A9E5-3E4DC6BF7088}" srcOrd="0" destOrd="0" presId="urn:microsoft.com/office/officeart/2005/8/layout/chevron1"/>
    <dgm:cxn modelId="{4FA1850C-B180-4552-B56A-F7F0274AE0B0}" srcId="{1F962709-1A6C-45A5-8C15-DDE5C91A87A0}" destId="{83F7A070-CF0E-458D-8C09-2FB222BF48EF}" srcOrd="2" destOrd="0" parTransId="{D0127137-21F1-4E0D-85D9-9EB6E4B368D7}" sibTransId="{15421C8C-5688-4E1A-9809-C55ECE7A9A17}"/>
    <dgm:cxn modelId="{F05428E1-B6A3-4509-B67E-2E65CAE4A51D}" srcId="{1F962709-1A6C-45A5-8C15-DDE5C91A87A0}" destId="{CE622CB4-8CD1-41FF-9441-683437E5D0DB}" srcOrd="1" destOrd="0" parTransId="{894AE68A-F6AD-4D42-9E96-92D7574F4C76}" sibTransId="{A0B984BE-FB76-4843-B197-8341F6301CB0}"/>
    <dgm:cxn modelId="{44FDB6D1-4209-4772-8CC5-89AAC0E8DCA7}" type="presParOf" srcId="{B99A97CC-2997-4CCC-A150-DE6026171EB4}" destId="{2B847188-63D7-40D4-8D92-DDC5C9444901}" srcOrd="0" destOrd="0" presId="urn:microsoft.com/office/officeart/2005/8/layout/chevron1"/>
    <dgm:cxn modelId="{E2BBD55B-ACE9-4ABB-8697-1567D3EC0DBF}" type="presParOf" srcId="{B99A97CC-2997-4CCC-A150-DE6026171EB4}" destId="{FF773731-063E-448C-AC62-4F0429625073}" srcOrd="1" destOrd="0" presId="urn:microsoft.com/office/officeart/2005/8/layout/chevron1"/>
    <dgm:cxn modelId="{BC534303-26B2-4D5C-B074-08F95DCD8AC3}" type="presParOf" srcId="{B99A97CC-2997-4CCC-A150-DE6026171EB4}" destId="{BFE207DD-1E74-4D2A-A9E5-3E4DC6BF7088}" srcOrd="2" destOrd="0" presId="urn:microsoft.com/office/officeart/2005/8/layout/chevron1"/>
    <dgm:cxn modelId="{AB8882CE-25D9-441F-AE61-BA0E0D3FF4DB}" type="presParOf" srcId="{B99A97CC-2997-4CCC-A150-DE6026171EB4}" destId="{ED345F6E-7EEE-4A11-A965-C3CD873AB9BE}" srcOrd="3" destOrd="0" presId="urn:microsoft.com/office/officeart/2005/8/layout/chevron1"/>
    <dgm:cxn modelId="{FD277448-D96E-4B4A-B608-5CFF78D21DAD}" type="presParOf" srcId="{B99A97CC-2997-4CCC-A150-DE6026171EB4}" destId="{0FA4ADC1-A66F-4A37-9835-ABDD525DB18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9882371-948A-427D-99DE-5F2A9B7BA4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4F899FA-658B-4C56-87DB-F5E9B559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52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2371-948A-427D-99DE-5F2A9B7BA4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99FA-658B-4C56-87DB-F5E9B559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2371-948A-427D-99DE-5F2A9B7BA4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99FA-658B-4C56-87DB-F5E9B559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08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2371-948A-427D-99DE-5F2A9B7BA4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99FA-658B-4C56-87DB-F5E9B559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5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2371-948A-427D-99DE-5F2A9B7BA4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99FA-658B-4C56-87DB-F5E9B559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0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2371-948A-427D-99DE-5F2A9B7BA4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99FA-658B-4C56-87DB-F5E9B559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0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2371-948A-427D-99DE-5F2A9B7BA4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99FA-658B-4C56-87DB-F5E9B559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1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2371-948A-427D-99DE-5F2A9B7BA4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99FA-658B-4C56-87DB-F5E9B5596A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30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2371-948A-427D-99DE-5F2A9B7BA4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99FA-658B-4C56-87DB-F5E9B559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4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2371-948A-427D-99DE-5F2A9B7BA4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99FA-658B-4C56-87DB-F5E9B559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3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2371-948A-427D-99DE-5F2A9B7BA4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99FA-658B-4C56-87DB-F5E9B559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6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2371-948A-427D-99DE-5F2A9B7BA4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99FA-658B-4C56-87DB-F5E9B559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5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2371-948A-427D-99DE-5F2A9B7BA4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99FA-658B-4C56-87DB-F5E9B559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2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2371-948A-427D-99DE-5F2A9B7BA4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99FA-658B-4C56-87DB-F5E9B559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3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2371-948A-427D-99DE-5F2A9B7BA4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99FA-658B-4C56-87DB-F5E9B559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4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2371-948A-427D-99DE-5F2A9B7BA4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99FA-658B-4C56-87DB-F5E9B559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7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2371-948A-427D-99DE-5F2A9B7BA4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99FA-658B-4C56-87DB-F5E9B559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3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882371-948A-427D-99DE-5F2A9B7BA46F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F899FA-658B-4C56-87DB-F5E9B559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2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480" y="244475"/>
            <a:ext cx="8965039" cy="671512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5774" y="3602038"/>
            <a:ext cx="7837376" cy="178586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CONSIPIRACY THEORIES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123" y="407963"/>
            <a:ext cx="8462554" cy="4754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123" y="5584874"/>
            <a:ext cx="9173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Black Umbrella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205" y="3650344"/>
            <a:ext cx="5218562" cy="302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Standers?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550" y="1941344"/>
            <a:ext cx="7757926" cy="4344438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5476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609600"/>
            <a:ext cx="9090264" cy="52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220" y="1012874"/>
            <a:ext cx="9385272" cy="552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52" y="141470"/>
            <a:ext cx="3292473" cy="4223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167" y="3112427"/>
            <a:ext cx="2910475" cy="352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015" y="274611"/>
            <a:ext cx="2386682" cy="3435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849" y="317291"/>
            <a:ext cx="2649870" cy="2649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699" y="697244"/>
            <a:ext cx="2880478" cy="3709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2106" y="3705949"/>
            <a:ext cx="2997591" cy="2997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105" y="4493259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7891" y="4406951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4597"/>
            <a:ext cx="10131425" cy="1456267"/>
          </a:xfrm>
        </p:spPr>
        <p:txBody>
          <a:bodyPr/>
          <a:lstStyle/>
          <a:p>
            <a:r>
              <a:rPr lang="en-US" dirty="0" smtClean="0"/>
              <a:t>What is so shady????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9554"/>
            <a:ext cx="10815033" cy="55507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It’s 2-fold:</a:t>
            </a:r>
          </a:p>
          <a:p>
            <a:pPr marL="457200" lvl="1" indent="0">
              <a:buNone/>
            </a:pPr>
            <a:r>
              <a:rPr lang="en-US" sz="2400" dirty="0" smtClean="0"/>
              <a:t>1. Suspicious series of events and testimony about what happened November 22, 1963 in Dallas</a:t>
            </a:r>
          </a:p>
          <a:p>
            <a:pPr lvl="2"/>
            <a:r>
              <a:rPr lang="en-US" sz="2400" dirty="0" smtClean="0"/>
              <a:t>Questionable people there</a:t>
            </a:r>
          </a:p>
          <a:p>
            <a:pPr lvl="2"/>
            <a:r>
              <a:rPr lang="en-US" sz="2400" dirty="0" smtClean="0"/>
              <a:t>Contradictory witness testimony – where the shots came from, how many there were, Grassy Knoll</a:t>
            </a:r>
          </a:p>
          <a:p>
            <a:pPr lvl="2"/>
            <a:r>
              <a:rPr lang="en-US" sz="2400" dirty="0" smtClean="0"/>
              <a:t>Interpretation of the evidence</a:t>
            </a:r>
          </a:p>
          <a:p>
            <a:pPr lvl="2"/>
            <a:r>
              <a:rPr lang="en-US" sz="2400" dirty="0" smtClean="0"/>
              <a:t>How the evidence was collected, autopsy was performed, what happened to the body</a:t>
            </a:r>
          </a:p>
          <a:p>
            <a:pPr lvl="2"/>
            <a:r>
              <a:rPr lang="en-US" sz="2400" dirty="0" smtClean="0"/>
              <a:t>The probability of the interpretation of the evidence – “magic bullet”? 3 shots that fast? 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4462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3592"/>
            <a:ext cx="10131425" cy="1456267"/>
          </a:xfrm>
        </p:spPr>
        <p:txBody>
          <a:bodyPr/>
          <a:lstStyle/>
          <a:p>
            <a:r>
              <a:rPr lang="en-US" dirty="0" smtClean="0"/>
              <a:t>So many motives…. A tangled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21982"/>
            <a:ext cx="10853669" cy="46492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2. Did Oswald do it “just because”?  </a:t>
            </a:r>
          </a:p>
          <a:p>
            <a:pPr lvl="1"/>
            <a:r>
              <a:rPr lang="en-US" sz="2400" dirty="0" smtClean="0"/>
              <a:t>Mob had it in for Kennedy (Senate investigation of </a:t>
            </a:r>
            <a:r>
              <a:rPr lang="en-US" sz="2400" dirty="0" err="1" smtClean="0"/>
              <a:t>Giancana</a:t>
            </a:r>
            <a:r>
              <a:rPr lang="en-US" sz="2400" dirty="0" smtClean="0"/>
              <a:t>, Hoffa…)</a:t>
            </a:r>
          </a:p>
          <a:p>
            <a:pPr lvl="1"/>
            <a:r>
              <a:rPr lang="en-US" sz="2400" dirty="0" smtClean="0"/>
              <a:t>CIA had a reputation of doing things under the table</a:t>
            </a:r>
          </a:p>
          <a:p>
            <a:pPr lvl="1"/>
            <a:r>
              <a:rPr lang="en-US" sz="2400" dirty="0" smtClean="0"/>
              <a:t>Johnson allegedly had ties to big business who wanted JFK out</a:t>
            </a:r>
          </a:p>
          <a:p>
            <a:pPr lvl="1"/>
            <a:r>
              <a:rPr lang="en-US" sz="2400" dirty="0" smtClean="0"/>
              <a:t>Castro wanted JFK out because he saw him as a huge threat to the success of his revolution</a:t>
            </a:r>
          </a:p>
          <a:p>
            <a:pPr lvl="1"/>
            <a:r>
              <a:rPr lang="en-US" sz="2400" dirty="0" smtClean="0"/>
              <a:t>Soviets wanted JFK out </a:t>
            </a:r>
          </a:p>
          <a:p>
            <a:pPr lvl="2"/>
            <a:r>
              <a:rPr lang="en-US" sz="2400" dirty="0" smtClean="0"/>
              <a:t>Oswald working for the KGB?</a:t>
            </a:r>
          </a:p>
          <a:p>
            <a:pPr lvl="2"/>
            <a:r>
              <a:rPr lang="en-US" sz="2400" dirty="0" smtClean="0"/>
              <a:t>Ruby working for KGB or CIA to keep Oswald quiet?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7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76243852"/>
              </p:ext>
            </p:extLst>
          </p:nvPr>
        </p:nvGraphicFramePr>
        <p:xfrm>
          <a:off x="1107582" y="360608"/>
          <a:ext cx="9775065" cy="6297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13645" y="656823"/>
            <a:ext cx="8873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- Claims of Oswald linked to KGB</a:t>
            </a:r>
          </a:p>
          <a:p>
            <a:r>
              <a:rPr lang="en-US" sz="3600" dirty="0" smtClean="0"/>
              <a:t> - Oswald’s wife was Russian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07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3335274"/>
              </p:ext>
            </p:extLst>
          </p:nvPr>
        </p:nvGraphicFramePr>
        <p:xfrm>
          <a:off x="1545465" y="141668"/>
          <a:ext cx="8575898" cy="4211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15921" y="3065173"/>
            <a:ext cx="81394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Mafia had $ in Cuba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Mafia had ties to CIA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Deal between CIA and Mafia: CIA assassinates Castro, Mafia assassinates JFK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Bay of Pigs ended any hopes of US/Cuba to mend relations (and Mafia get back into Cuba)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Mafia had it in for Kennedy brothers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69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5229997"/>
              </p:ext>
            </p:extLst>
          </p:nvPr>
        </p:nvGraphicFramePr>
        <p:xfrm>
          <a:off x="1993364" y="191632"/>
          <a:ext cx="8128000" cy="410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59008724"/>
              </p:ext>
            </p:extLst>
          </p:nvPr>
        </p:nvGraphicFramePr>
        <p:xfrm>
          <a:off x="2006242" y="155679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769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88" y="29795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 action="ppaction://hlinksldjump"/>
              </a:rPr>
              <a:t>http://www.history.com/topics/warren-commission/videos/jfk-assassination-conspiracy-theories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6823" y="502275"/>
            <a:ext cx="355456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Johnson:</a:t>
            </a:r>
          </a:p>
          <a:p>
            <a:endParaRPr lang="en-US" sz="2800" dirty="0"/>
          </a:p>
          <a:p>
            <a:r>
              <a:rPr lang="en-US" sz="2800" dirty="0" smtClean="0"/>
              <a:t>Next in line to be president</a:t>
            </a:r>
          </a:p>
          <a:p>
            <a:endParaRPr lang="en-US" sz="2800" dirty="0"/>
          </a:p>
          <a:p>
            <a:r>
              <a:rPr lang="en-US" sz="2800" dirty="0" smtClean="0"/>
              <a:t>Supported by oil interests/wealthy businessmen (special interests)</a:t>
            </a:r>
          </a:p>
          <a:p>
            <a:endParaRPr lang="en-US" sz="2800" dirty="0"/>
          </a:p>
          <a:p>
            <a:r>
              <a:rPr lang="en-US" sz="2800" dirty="0" smtClean="0"/>
              <a:t>Aided by George H. W. Bush…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859887" y="502275"/>
            <a:ext cx="576973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CIA:</a:t>
            </a:r>
          </a:p>
          <a:p>
            <a:endParaRPr lang="en-US" sz="2800" dirty="0"/>
          </a:p>
          <a:p>
            <a:r>
              <a:rPr lang="en-US" sz="2800" dirty="0"/>
              <a:t>Plays a part in virtually all of the theories</a:t>
            </a:r>
          </a:p>
          <a:p>
            <a:endParaRPr lang="en-US" sz="2800" dirty="0"/>
          </a:p>
          <a:p>
            <a:r>
              <a:rPr lang="en-US" sz="2800" dirty="0"/>
              <a:t>“Secret”</a:t>
            </a:r>
          </a:p>
          <a:p>
            <a:endParaRPr lang="en-US" sz="2800" dirty="0"/>
          </a:p>
          <a:p>
            <a:r>
              <a:rPr lang="en-US" sz="2800" dirty="0"/>
              <a:t>“Red Scare” paranoia (wire tapping, J. Edgar Hoover…)</a:t>
            </a:r>
          </a:p>
          <a:p>
            <a:endParaRPr lang="en-US" sz="2800" dirty="0"/>
          </a:p>
          <a:p>
            <a:r>
              <a:rPr lang="en-US" sz="2800" dirty="0"/>
              <a:t>Reputation for assassinations</a:t>
            </a:r>
          </a:p>
          <a:p>
            <a:endParaRPr lang="en-US" sz="2800" dirty="0"/>
          </a:p>
          <a:p>
            <a:r>
              <a:rPr lang="en-US" sz="2800" dirty="0"/>
              <a:t>Oswald was an agent? No. </a:t>
            </a:r>
          </a:p>
        </p:txBody>
      </p:sp>
    </p:spTree>
    <p:extLst>
      <p:ext uri="{BB962C8B-B14F-4D97-AF65-F5344CB8AC3E}">
        <p14:creationId xmlns:p14="http://schemas.microsoft.com/office/powerpoint/2010/main" val="20895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823" y="296213"/>
            <a:ext cx="10534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WHO DID IT????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3" y="1162400"/>
            <a:ext cx="8886422" cy="4628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907" y="3770058"/>
            <a:ext cx="4117256" cy="30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8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WARREN 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793436" cy="4554155"/>
          </a:xfrm>
        </p:spPr>
        <p:txBody>
          <a:bodyPr>
            <a:normAutofit/>
          </a:bodyPr>
          <a:lstStyle/>
          <a:p>
            <a:r>
              <a:rPr lang="en-US" sz="2400" dirty="0"/>
              <a:t>A week after President John F. Kennedy was assassinated in Dallas, Texas, on November 22, 1963, his successor, </a:t>
            </a:r>
            <a:r>
              <a:rPr lang="en-US" sz="2400" b="1" i="1" dirty="0" smtClean="0">
                <a:solidFill>
                  <a:srgbClr val="FFFF00"/>
                </a:solidFill>
              </a:rPr>
              <a:t>Lyndon </a:t>
            </a:r>
            <a:r>
              <a:rPr lang="en-US" sz="2400" b="1" i="1" dirty="0">
                <a:solidFill>
                  <a:srgbClr val="FFFF00"/>
                </a:solidFill>
              </a:rPr>
              <a:t>Johnson (1908-1973), established </a:t>
            </a:r>
            <a:r>
              <a:rPr lang="en-US" sz="2400" dirty="0" smtClean="0"/>
              <a:t>a </a:t>
            </a:r>
            <a:r>
              <a:rPr lang="en-US" sz="2400" b="1" i="1" dirty="0" smtClean="0">
                <a:solidFill>
                  <a:srgbClr val="FFFF00"/>
                </a:solidFill>
              </a:rPr>
              <a:t>commission to investigate Kennedy’s death</a:t>
            </a:r>
            <a:r>
              <a:rPr lang="en-US" sz="2400" dirty="0" smtClean="0"/>
              <a:t>. </a:t>
            </a:r>
            <a:r>
              <a:rPr lang="en-US" sz="2400" dirty="0"/>
              <a:t>After a nearly </a:t>
            </a:r>
            <a:r>
              <a:rPr lang="en-US" sz="2400" b="1" i="1" dirty="0">
                <a:solidFill>
                  <a:srgbClr val="FFFF00"/>
                </a:solidFill>
              </a:rPr>
              <a:t>yearlong</a:t>
            </a:r>
            <a:r>
              <a:rPr lang="en-US" sz="2400" dirty="0"/>
              <a:t> investigation, the commission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b="1" i="1" dirty="0">
                <a:solidFill>
                  <a:srgbClr val="FFFF00"/>
                </a:solidFill>
              </a:rPr>
              <a:t>led by Chief Justice Earl Warren </a:t>
            </a:r>
            <a:r>
              <a:rPr lang="en-US" sz="2400" dirty="0"/>
              <a:t>(1891-1974), concluded that alleged gunman </a:t>
            </a:r>
            <a:r>
              <a:rPr lang="en-US" sz="2400" b="1" i="1" dirty="0">
                <a:solidFill>
                  <a:srgbClr val="FFFF00"/>
                </a:solidFill>
              </a:rPr>
              <a:t>Lee Harvey Oswald (1939-1963) had acted alone </a:t>
            </a:r>
            <a:r>
              <a:rPr lang="en-US" sz="2400" dirty="0"/>
              <a:t>in assassinating America’s 35th president, and that there was </a:t>
            </a:r>
            <a:r>
              <a:rPr lang="en-US" sz="2400" b="1" i="1" dirty="0">
                <a:solidFill>
                  <a:srgbClr val="FFFF00"/>
                </a:solidFill>
              </a:rPr>
              <a:t>no conspiracy</a:t>
            </a:r>
            <a:r>
              <a:rPr lang="en-US" sz="2400" dirty="0"/>
              <a:t>, either domestic or international, involved. Despite its seemingly firm conclusions, the report proved </a:t>
            </a:r>
            <a:r>
              <a:rPr lang="en-US" sz="2400" b="1" i="1" dirty="0"/>
              <a:t>controversial and failed to silence conspiracy theories </a:t>
            </a:r>
            <a:r>
              <a:rPr lang="en-US" sz="2400" dirty="0"/>
              <a:t>surrounding the event. Subsequent investigations have both supported and called into question the Warren Commission’s report.</a:t>
            </a:r>
          </a:p>
          <a:p>
            <a:pPr lvl="0"/>
            <a:r>
              <a:rPr lang="en-US" sz="2400" dirty="0"/>
              <a:t>Historychannel.com</a:t>
            </a:r>
          </a:p>
        </p:txBody>
      </p:sp>
    </p:spTree>
    <p:extLst>
      <p:ext uri="{BB962C8B-B14F-4D97-AF65-F5344CB8AC3E}">
        <p14:creationId xmlns:p14="http://schemas.microsoft.com/office/powerpoint/2010/main" val="13275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369" y="1116037"/>
            <a:ext cx="8891264" cy="558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423" y="267285"/>
            <a:ext cx="5064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 Shooter, 3 Shots ????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86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667129" cy="562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276582"/>
            <a:ext cx="7468453" cy="3452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2930" y="476518"/>
            <a:ext cx="55342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6.5mm </a:t>
            </a:r>
            <a:r>
              <a:rPr lang="en-US" sz="2800" dirty="0" err="1" smtClean="0"/>
              <a:t>Carcano</a:t>
            </a:r>
            <a:r>
              <a:rPr lang="en-US" sz="2800" dirty="0" smtClean="0"/>
              <a:t> Carbine rifle (partial palm print of Oswald)</a:t>
            </a:r>
          </a:p>
          <a:p>
            <a:endParaRPr lang="en-US" sz="2800" dirty="0"/>
          </a:p>
          <a:p>
            <a:r>
              <a:rPr lang="en-US" sz="2800" dirty="0" smtClean="0"/>
              <a:t>Did he have enough time to load and  discharge 3 times?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35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203" y="1337733"/>
            <a:ext cx="11103440" cy="4018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203" y="323557"/>
            <a:ext cx="638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Magic Bullet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855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581" y="300954"/>
            <a:ext cx="8553157" cy="62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518637"/>
            <a:ext cx="8880287" cy="5835271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1937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9586" y="265584"/>
            <a:ext cx="6203854" cy="65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127</TotalTime>
  <Words>499</Words>
  <Application>Microsoft Office PowerPoint</Application>
  <PresentationFormat>Widescreen</PresentationFormat>
  <Paragraphs>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Celestial</vt:lpstr>
      <vt:lpstr>PowerPoint Presentation</vt:lpstr>
      <vt:lpstr>http://www.history.com/topics/warren-commission/videos/jfk-assassination-conspiracy-theories</vt:lpstr>
      <vt:lpstr>WARREN COMMISSION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 Standers?</vt:lpstr>
      <vt:lpstr>PowerPoint Presentation</vt:lpstr>
      <vt:lpstr>PowerPoint Presentation</vt:lpstr>
      <vt:lpstr>PowerPoint Presentation</vt:lpstr>
      <vt:lpstr>What is so shady????</vt:lpstr>
      <vt:lpstr>So many motives…. A tangled web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Ennis</dc:creator>
  <cp:lastModifiedBy>Ennis, Erin</cp:lastModifiedBy>
  <cp:revision>15</cp:revision>
  <dcterms:created xsi:type="dcterms:W3CDTF">2014-03-31T00:20:13Z</dcterms:created>
  <dcterms:modified xsi:type="dcterms:W3CDTF">2015-01-29T16:38:27Z</dcterms:modified>
</cp:coreProperties>
</file>