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CBC4E10-59D3-472E-954F-0DC20CA48CA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63863E5-E5B9-47F8-9C01-91CF0265C9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7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obility.org/wp-content/uploads/2012/05/Jerusale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396"/>
          <a:stretch/>
        </p:blipFill>
        <p:spPr bwMode="auto">
          <a:xfrm>
            <a:off x="2362200" y="152400"/>
            <a:ext cx="4419600" cy="6640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6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obility.org/wp-content/uploads/2012/05/Jerusale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r="38909"/>
          <a:stretch/>
        </p:blipFill>
        <p:spPr bwMode="auto">
          <a:xfrm>
            <a:off x="2667000" y="119743"/>
            <a:ext cx="4267200" cy="670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nobility.org/wp-content/uploads/2012/05/Jerusale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/>
          <a:stretch/>
        </p:blipFill>
        <p:spPr bwMode="auto">
          <a:xfrm>
            <a:off x="2362200" y="152400"/>
            <a:ext cx="4419600" cy="655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76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</TotalTime>
  <Words>3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Elemental</vt:lpstr>
      <vt:lpstr>PowerPoint Presentation</vt:lpstr>
      <vt:lpstr>PowerPoint Presentation</vt:lpstr>
      <vt:lpstr>PowerPoint Presentation</vt:lpstr>
      <vt:lpstr>PowerPoint Presentation</vt:lpstr>
    </vt:vector>
  </TitlesOfParts>
  <Company>MMSD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 Ennis</dc:creator>
  <cp:lastModifiedBy>Erin C Ennis</cp:lastModifiedBy>
  <cp:revision>2</cp:revision>
  <dcterms:created xsi:type="dcterms:W3CDTF">2016-03-01T23:20:14Z</dcterms:created>
  <dcterms:modified xsi:type="dcterms:W3CDTF">2016-03-01T23:31:15Z</dcterms:modified>
</cp:coreProperties>
</file>