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273" r:id="rId3"/>
    <p:sldId id="272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2368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1245-4A56-A748-ADE1-F6E4211153D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C50B2-6753-5D4F-9B14-EE044433B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50B2-6753-5D4F-9B14-EE044433BC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50B2-6753-5D4F-9B14-EE044433BC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50B2-6753-5D4F-9B14-EE044433BC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50B2-6753-5D4F-9B14-EE044433BC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50B2-6753-5D4F-9B14-EE044433BC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50B2-6753-5D4F-9B14-EE044433BC4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C50B2-6753-5D4F-9B14-EE044433BC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55EC941-3FD4-CE41-9EAF-82151B479D2D}" type="datetimeFigureOut">
              <a:rPr lang="en-US" smtClean="0"/>
              <a:pPr/>
              <a:t>3/5/12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A33EE9B7-DBF2-304E-B0C3-7353D6AF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601" y="4208929"/>
            <a:ext cx="6017768" cy="1048684"/>
          </a:xfrm>
        </p:spPr>
        <p:txBody>
          <a:bodyPr>
            <a:normAutofit/>
          </a:bodyPr>
          <a:lstStyle/>
          <a:p>
            <a:r>
              <a:rPr lang="en-US" dirty="0" smtClean="0"/>
              <a:t>Cuban Missile Crises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 History 11</a:t>
            </a:r>
          </a:p>
          <a:p>
            <a:r>
              <a:rPr lang="en-US" dirty="0" smtClean="0"/>
              <a:t>Spring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587693"/>
            <a:ext cx="6508377" cy="1143000"/>
          </a:xfrm>
        </p:spPr>
        <p:txBody>
          <a:bodyPr/>
          <a:lstStyle/>
          <a:p>
            <a:r>
              <a:rPr lang="en-US" dirty="0" smtClean="0"/>
              <a:t>Kennedy &amp; EX-COMM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1976718"/>
            <a:ext cx="6508377" cy="41494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EX-COMM</a:t>
            </a:r>
          </a:p>
          <a:p>
            <a:pPr lvl="1"/>
            <a:r>
              <a:rPr lang="en-US" sz="2200" dirty="0" smtClean="0"/>
              <a:t>(short for Expert Committee)</a:t>
            </a:r>
          </a:p>
          <a:p>
            <a:pPr lvl="1"/>
            <a:r>
              <a:rPr lang="en-US" sz="2200" dirty="0" smtClean="0"/>
              <a:t>A group of Kennedy’s 12 most trusted advisors</a:t>
            </a:r>
          </a:p>
          <a:p>
            <a:r>
              <a:rPr lang="en-US" sz="2400" dirty="0" smtClean="0"/>
              <a:t>Oct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- Discuss possible diplomatic &amp; military courses of action</a:t>
            </a:r>
          </a:p>
          <a:p>
            <a:r>
              <a:rPr lang="en-US" sz="2400" dirty="0" smtClean="0"/>
              <a:t>Meetings kept secrete for 7 days</a:t>
            </a:r>
          </a:p>
          <a:p>
            <a:r>
              <a:rPr lang="en-US" sz="2400" dirty="0" smtClean="0"/>
              <a:t>The U.S. has time to make decision</a:t>
            </a:r>
            <a:endParaRPr lang="en-US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US Course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4" y="1763080"/>
            <a:ext cx="5893131" cy="477737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Oct 22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– Kennedy announces presence of Soviet missile in Cuba to the American public</a:t>
            </a:r>
          </a:p>
          <a:p>
            <a:r>
              <a:rPr lang="en-US" sz="3000" dirty="0" smtClean="0"/>
              <a:t>Imposes a Naval </a:t>
            </a:r>
            <a:r>
              <a:rPr lang="en-US" sz="3000" u="sng" dirty="0" smtClean="0"/>
              <a:t>quarantine</a:t>
            </a:r>
            <a:r>
              <a:rPr lang="en-US" sz="3000" dirty="0" smtClean="0"/>
              <a:t> around Cuba</a:t>
            </a:r>
          </a:p>
          <a:p>
            <a:r>
              <a:rPr lang="en-US" sz="3000" dirty="0" smtClean="0"/>
              <a:t>Demands Soviet Union remove all missiles from Cuba</a:t>
            </a:r>
          </a:p>
          <a:p>
            <a:endParaRPr lang="en-US" sz="2400" dirty="0"/>
          </a:p>
        </p:txBody>
      </p:sp>
      <p:pic>
        <p:nvPicPr>
          <p:cNvPr id="4" name="Picture 3" descr="cuban-missle-crisis-arti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855" y="2442161"/>
            <a:ext cx="2793671" cy="40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Soviet Reaction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9724" y="1763080"/>
            <a:ext cx="7826664" cy="477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 26</a:t>
            </a:r>
            <a:r>
              <a:rPr lang="en-US" sz="3200" baseline="30000" dirty="0" err="1" smtClean="0">
                <a:solidFill>
                  <a:schemeClr val="tx2"/>
                </a:solidFill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1962</a:t>
            </a:r>
          </a:p>
          <a:p>
            <a:pPr marL="228600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Khrushchev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sends letter to Kennedy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Purposed removal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missiles from Cuba if United States promised not to attack Cuba and remove missiles </a:t>
            </a:r>
            <a:r>
              <a:rPr lang="en-US" sz="3200" dirty="0" smtClean="0">
                <a:solidFill>
                  <a:schemeClr val="tx2"/>
                </a:solidFill>
              </a:rPr>
              <a:t>from Turkey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en-US" sz="3200" noProof="0" dirty="0" smtClean="0">
                <a:solidFill>
                  <a:schemeClr val="tx2"/>
                </a:solidFill>
              </a:rPr>
              <a:t>This would be done secretly!!!</a:t>
            </a:r>
          </a:p>
          <a:p>
            <a:pPr marL="685800" lvl="1" indent="-228600" defTabSz="914400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Climax of the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876828"/>
            <a:ext cx="6508377" cy="424933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October 27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1962</a:t>
            </a:r>
          </a:p>
          <a:p>
            <a:r>
              <a:rPr lang="en-US" sz="3000" dirty="0" smtClean="0"/>
              <a:t>U-2 Shot down over Cuba</a:t>
            </a:r>
          </a:p>
          <a:p>
            <a:r>
              <a:rPr lang="en-US" sz="3000" dirty="0" smtClean="0"/>
              <a:t>Khrushchev sends second letter</a:t>
            </a:r>
          </a:p>
          <a:p>
            <a:pPr lvl="1"/>
            <a:r>
              <a:rPr lang="en-US" sz="3000" u="sng" dirty="0" smtClean="0"/>
              <a:t>Demands</a:t>
            </a:r>
            <a:r>
              <a:rPr lang="en-US" sz="3000" dirty="0" smtClean="0"/>
              <a:t> removal of US missiles from Turkey publicly, and public promise never to attack Cuba.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342900"/>
            <a:ext cx="6508377" cy="1143000"/>
          </a:xfrm>
        </p:spPr>
        <p:txBody>
          <a:bodyPr/>
          <a:lstStyle/>
          <a:p>
            <a:r>
              <a:rPr lang="en-US" dirty="0" smtClean="0"/>
              <a:t>US Reaction</a:t>
            </a:r>
            <a:endParaRPr lang="en-US" dirty="0"/>
          </a:p>
        </p:txBody>
      </p:sp>
      <p:pic>
        <p:nvPicPr>
          <p:cNvPr id="5" name="Picture 4" descr="Cuban_Missile_Crisi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5461" y="3623605"/>
            <a:ext cx="4347490" cy="29186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1485900"/>
            <a:ext cx="6508377" cy="4400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 has a problem:</a:t>
            </a:r>
          </a:p>
          <a:p>
            <a:pPr lvl="1"/>
            <a:r>
              <a:rPr lang="en-US" sz="2800" dirty="0" smtClean="0"/>
              <a:t>Wants Soviet missiles out of Cuba</a:t>
            </a:r>
          </a:p>
          <a:p>
            <a:pPr lvl="1"/>
            <a:r>
              <a:rPr lang="en-US" sz="2800" dirty="0" smtClean="0"/>
              <a:t>Does not want the world to think the United States was weak</a:t>
            </a:r>
          </a:p>
          <a:p>
            <a:r>
              <a:rPr lang="en-US" sz="2800" dirty="0" smtClean="0"/>
              <a:t>Attorney General Robert Kennedy suggests ignoring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letter &amp; agreeing to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342900"/>
            <a:ext cx="7391401" cy="1143000"/>
          </a:xfrm>
        </p:spPr>
        <p:txBody>
          <a:bodyPr/>
          <a:lstStyle/>
          <a:p>
            <a:r>
              <a:rPr lang="en-US" sz="4000" dirty="0" smtClean="0"/>
              <a:t>Crisis Averted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63079"/>
            <a:ext cx="7396163" cy="43792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Oct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1962</a:t>
            </a:r>
          </a:p>
          <a:p>
            <a:r>
              <a:rPr lang="en-US" sz="2400" dirty="0" smtClean="0"/>
              <a:t>Khrushchev announces that the Soviet Union will remove the missiles if the US would not attack Cuba</a:t>
            </a:r>
          </a:p>
          <a:p>
            <a:endParaRPr lang="en-US" sz="2400" dirty="0"/>
          </a:p>
        </p:txBody>
      </p:sp>
      <p:pic>
        <p:nvPicPr>
          <p:cNvPr id="5" name="Picture 4" descr="nyh-10-29-19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41" y="3635167"/>
            <a:ext cx="4829859" cy="322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End Result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199" y="2057400"/>
            <a:ext cx="7581972" cy="40959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United States is now safe</a:t>
            </a:r>
          </a:p>
          <a:p>
            <a:r>
              <a:rPr lang="en-US" sz="3200" dirty="0" smtClean="0"/>
              <a:t>Soviet Union is now safe</a:t>
            </a:r>
          </a:p>
          <a:p>
            <a:r>
              <a:rPr lang="en-US" sz="3200" dirty="0" smtClean="0"/>
              <a:t>Cold War thaws – Agreement between Kennedy and Khrushchev</a:t>
            </a:r>
          </a:p>
          <a:p>
            <a:r>
              <a:rPr lang="en-US" sz="3200" dirty="0" smtClean="0"/>
              <a:t>World </a:t>
            </a:r>
            <a:r>
              <a:rPr lang="en-US" sz="3200" u="sng" dirty="0" smtClean="0"/>
              <a:t>almost</a:t>
            </a:r>
            <a:r>
              <a:rPr lang="en-US" sz="3200" dirty="0" smtClean="0"/>
              <a:t> completely </a:t>
            </a:r>
            <a:r>
              <a:rPr lang="en-US" sz="3200" dirty="0" smtClean="0"/>
              <a:t>destroyed</a:t>
            </a:r>
          </a:p>
          <a:p>
            <a:r>
              <a:rPr lang="en-US" sz="3200" dirty="0" smtClean="0"/>
              <a:t>Embargo of Cuba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Kennedy was presented with a plan when he became President of the United States</a:t>
            </a:r>
          </a:p>
          <a:p>
            <a:r>
              <a:rPr lang="en-US" sz="2800" dirty="0" smtClean="0"/>
              <a:t>Goal was to stop communism in Cuba</a:t>
            </a:r>
          </a:p>
          <a:p>
            <a:r>
              <a:rPr lang="en-US" sz="2800" dirty="0" smtClean="0"/>
              <a:t>CIA guaranteed it would be an “easy” win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sz="4400" dirty="0" smtClean="0"/>
              <a:t>The Bay of Pigs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5900"/>
            <a:ext cx="6508377" cy="44488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An unsuccessful attack on Cuba 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Designed to overthrow the communist government of Fidel Castro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April 17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,1961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Cuban refugees trained by U.S. in Guatemala to fight Fidel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CIA advised Kennedy to attack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Video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6508377" cy="1143000"/>
          </a:xfrm>
        </p:spPr>
        <p:txBody>
          <a:bodyPr/>
          <a:lstStyle/>
          <a:p>
            <a:r>
              <a:rPr lang="en-US" sz="4000" u="sng" dirty="0" smtClean="0"/>
              <a:t>The Arms Race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6508377" cy="5105436"/>
          </a:xfrm>
        </p:spPr>
        <p:txBody>
          <a:bodyPr>
            <a:noAutofit/>
          </a:bodyPr>
          <a:lstStyle/>
          <a:p>
            <a:r>
              <a:rPr lang="en-US" sz="2800" dirty="0" smtClean="0"/>
              <a:t>By 1962 the United States was ahead</a:t>
            </a:r>
          </a:p>
          <a:p>
            <a:r>
              <a:rPr lang="en-US" sz="2800" dirty="0" smtClean="0"/>
              <a:t>United States</a:t>
            </a:r>
          </a:p>
          <a:p>
            <a:pPr lvl="1"/>
            <a:r>
              <a:rPr lang="en-US" sz="2800" dirty="0" smtClean="0"/>
              <a:t>Technology was capable of launching nuclear weapons against Soviet Union</a:t>
            </a:r>
          </a:p>
          <a:p>
            <a:pPr lvl="2"/>
            <a:r>
              <a:rPr lang="en-US" sz="2800" dirty="0" smtClean="0"/>
              <a:t>(From England, France or Turkey)</a:t>
            </a:r>
          </a:p>
          <a:p>
            <a:r>
              <a:rPr lang="en-US" sz="2800" dirty="0" smtClean="0"/>
              <a:t>Soviet Union</a:t>
            </a:r>
          </a:p>
          <a:p>
            <a:pPr lvl="2"/>
            <a:r>
              <a:rPr lang="en-US" sz="2800" dirty="0" smtClean="0"/>
              <a:t>Only had technology to launch nuclear weapons to Europe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626533"/>
            <a:ext cx="6508377" cy="1143000"/>
          </a:xfrm>
        </p:spPr>
        <p:txBody>
          <a:bodyPr/>
          <a:lstStyle/>
          <a:p>
            <a:r>
              <a:rPr lang="en-US" sz="4000" dirty="0" smtClean="0"/>
              <a:t>Fidel Castro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1976718"/>
            <a:ext cx="6508377" cy="41494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Leader of Cuba</a:t>
            </a:r>
          </a:p>
          <a:p>
            <a:r>
              <a:rPr lang="en-US" sz="2800" dirty="0" smtClean="0"/>
              <a:t>Communist government</a:t>
            </a:r>
          </a:p>
          <a:p>
            <a:r>
              <a:rPr lang="en-US" sz="2800" dirty="0" smtClean="0"/>
              <a:t>Allied with the Soviet Union</a:t>
            </a:r>
          </a:p>
          <a:p>
            <a:r>
              <a:rPr lang="en-US" sz="2800" dirty="0" smtClean="0"/>
              <a:t>Unfriendly with the United States due to the Bay of Pigs</a:t>
            </a:r>
          </a:p>
          <a:p>
            <a:endParaRPr lang="en-US" sz="2400" dirty="0"/>
          </a:p>
        </p:txBody>
      </p:sp>
      <p:pic>
        <p:nvPicPr>
          <p:cNvPr id="5" name="Picture Placeholder 4" descr="COLDcastroF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41045" b="-41045"/>
          <a:stretch>
            <a:fillRect/>
          </a:stretch>
        </p:blipFill>
        <p:spPr>
          <a:xfrm>
            <a:off x="269875" y="1069660"/>
            <a:ext cx="1645920" cy="46257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7199" y="389467"/>
            <a:ext cx="7646896" cy="878043"/>
          </a:xfrm>
        </p:spPr>
        <p:txBody>
          <a:bodyPr vert="horz"/>
          <a:lstStyle/>
          <a:p>
            <a:r>
              <a:rPr lang="en-US" sz="4000" dirty="0" smtClean="0">
                <a:latin typeface="Century Gothic (Headings)"/>
                <a:cs typeface="Century Gothic (Headings)"/>
              </a:rPr>
              <a:t>Soviet Missiles in Cuba</a:t>
            </a:r>
            <a:endParaRPr lang="en-US" sz="4000" dirty="0">
              <a:latin typeface="Century Gothic (Headings)"/>
              <a:cs typeface="Century Gothic (Headings)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2572" y="1451291"/>
            <a:ext cx="7646895" cy="4904099"/>
          </a:xfrm>
        </p:spPr>
        <p:txBody>
          <a:bodyPr vert="horz">
            <a:normAutofit/>
          </a:bodyPr>
          <a:lstStyle/>
          <a:p>
            <a:r>
              <a:rPr lang="en-US" sz="2600" dirty="0" smtClean="0"/>
              <a:t>Nikita Khrushchev </a:t>
            </a:r>
          </a:p>
          <a:p>
            <a:pPr lvl="1"/>
            <a:r>
              <a:rPr lang="en-US" sz="2600" dirty="0" smtClean="0"/>
              <a:t>Soviet Premier</a:t>
            </a:r>
          </a:p>
          <a:p>
            <a:pPr lvl="1"/>
            <a:r>
              <a:rPr lang="en-US" sz="2600" dirty="0" smtClean="0"/>
              <a:t>Suggests intermediate range missiles in Cuba to advance the Soviet Union in the Arms Race</a:t>
            </a:r>
          </a:p>
          <a:p>
            <a:r>
              <a:rPr lang="en-US" sz="2600" dirty="0" smtClean="0"/>
              <a:t>Fidel Castro agrees</a:t>
            </a:r>
          </a:p>
          <a:p>
            <a:pPr lvl="1"/>
            <a:r>
              <a:rPr lang="en-US" sz="2600" dirty="0" smtClean="0"/>
              <a:t>Sees suggestion as a way to defend Cuba if the US were to try to attack again</a:t>
            </a:r>
          </a:p>
          <a:p>
            <a:r>
              <a:rPr lang="en-US" sz="2600" dirty="0" smtClean="0"/>
              <a:t>Summer of 1962 Soviet Union secretly built missile instillations in Cuba</a:t>
            </a:r>
            <a:endParaRPr lang="en-US" sz="2600" dirty="0"/>
          </a:p>
        </p:txBody>
      </p:sp>
      <p:pic>
        <p:nvPicPr>
          <p:cNvPr id="4" name="Picture 3" descr="26618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029" y="0"/>
            <a:ext cx="1667161" cy="2331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ba_missile_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30" y="343896"/>
            <a:ext cx="7146490" cy="6170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39" y="342900"/>
            <a:ext cx="7391401" cy="1143000"/>
          </a:xfrm>
        </p:spPr>
        <p:txBody>
          <a:bodyPr/>
          <a:lstStyle/>
          <a:p>
            <a:r>
              <a:rPr lang="en-US" sz="4000" dirty="0" smtClean="0"/>
              <a:t>United States Reaction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5164"/>
            <a:ext cx="7520940" cy="4400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Kennedy is informed about the </a:t>
            </a:r>
            <a:r>
              <a:rPr lang="en-US" sz="3200" u="sng" dirty="0" smtClean="0"/>
              <a:t>possibility</a:t>
            </a:r>
            <a:r>
              <a:rPr lang="en-US" sz="3200" dirty="0" smtClean="0"/>
              <a:t> of Soviet missiles in Cuba – Aug. 1962</a:t>
            </a:r>
          </a:p>
          <a:p>
            <a:r>
              <a:rPr lang="en-US" sz="3200" dirty="0" smtClean="0"/>
              <a:t>Intelligence is pretty sure, but Kennedy wants PROOF!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0"/>
            <a:ext cx="7391401" cy="1143000"/>
          </a:xfrm>
        </p:spPr>
        <p:txBody>
          <a:bodyPr/>
          <a:lstStyle/>
          <a:p>
            <a:r>
              <a:rPr lang="en-US" sz="4000" dirty="0" smtClean="0"/>
              <a:t>US Reaction (cont.)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8" y="1143000"/>
            <a:ext cx="7396163" cy="157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14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1962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</a:rPr>
              <a:t>US </a:t>
            </a:r>
            <a:r>
              <a:rPr lang="en-US" sz="2600" dirty="0" smtClean="0">
                <a:solidFill>
                  <a:schemeClr val="tx2"/>
                </a:solidFill>
              </a:rPr>
              <a:t>U-2 reconnaissance flight confirms presence of Soviet missiles in Cuba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Char char="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OLDcubanmiss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73" y="2716501"/>
            <a:ext cx="5312056" cy="370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407</TotalTime>
  <Words>499</Words>
  <Application>Microsoft Macintosh PowerPoint</Application>
  <PresentationFormat>On-screen Show (4:3)</PresentationFormat>
  <Paragraphs>81</Paragraphs>
  <Slides>16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Plaza</vt:lpstr>
      <vt:lpstr>Cuban Missile Crises </vt:lpstr>
      <vt:lpstr>Bay of Pigs</vt:lpstr>
      <vt:lpstr>The Bay of Pigs</vt:lpstr>
      <vt:lpstr>The Arms Race</vt:lpstr>
      <vt:lpstr>Fidel Castro</vt:lpstr>
      <vt:lpstr>Soviet Missiles in Cuba</vt:lpstr>
      <vt:lpstr>Slide 7</vt:lpstr>
      <vt:lpstr>United States Reaction</vt:lpstr>
      <vt:lpstr>US Reaction (cont.)</vt:lpstr>
      <vt:lpstr>Kennedy &amp; EX-COMM</vt:lpstr>
      <vt:lpstr>US Course of Action</vt:lpstr>
      <vt:lpstr>Soviet Reaction</vt:lpstr>
      <vt:lpstr>Climax of the Crisis</vt:lpstr>
      <vt:lpstr>US Reaction</vt:lpstr>
      <vt:lpstr>Crisis Averted</vt:lpstr>
      <vt:lpstr>End Result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Missile Crises </dc:title>
  <dc:creator>Denali Lukes</dc:creator>
  <cp:lastModifiedBy>Ryan Stahlke</cp:lastModifiedBy>
  <cp:revision>9</cp:revision>
  <dcterms:created xsi:type="dcterms:W3CDTF">2012-03-05T14:32:20Z</dcterms:created>
  <dcterms:modified xsi:type="dcterms:W3CDTF">2012-03-05T17:27:09Z</dcterms:modified>
</cp:coreProperties>
</file>