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91" r:id="rId4"/>
    <p:sldId id="289" r:id="rId5"/>
    <p:sldId id="268" r:id="rId6"/>
    <p:sldId id="264" r:id="rId7"/>
    <p:sldId id="266" r:id="rId8"/>
    <p:sldId id="267" r:id="rId9"/>
    <p:sldId id="288" r:id="rId10"/>
    <p:sldId id="270" r:id="rId11"/>
    <p:sldId id="271" r:id="rId12"/>
    <p:sldId id="290" r:id="rId13"/>
    <p:sldId id="272" r:id="rId14"/>
    <p:sldId id="292" r:id="rId15"/>
    <p:sldId id="273" r:id="rId16"/>
    <p:sldId id="275" r:id="rId17"/>
    <p:sldId id="263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>
      <p:cViewPr varScale="1">
        <p:scale>
          <a:sx n="63" d="100"/>
          <a:sy n="63" d="100"/>
        </p:scale>
        <p:origin x="14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84A7F-F9E6-48A7-8A3E-B105A63037E7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723368-5F53-4EDB-8F02-91724808EA8A}">
      <dgm:prSet phldrT="[Text]"/>
      <dgm:spPr/>
      <dgm:t>
        <a:bodyPr/>
        <a:lstStyle/>
        <a:p>
          <a:r>
            <a:rPr lang="en-US" dirty="0"/>
            <a:t>Abraham</a:t>
          </a:r>
        </a:p>
      </dgm:t>
    </dgm:pt>
    <dgm:pt modelId="{CA76E89F-D470-4E52-9AE1-77975E1F346C}" type="parTrans" cxnId="{83EA76BE-11A8-44B3-B49B-5DB62C6DE7F1}">
      <dgm:prSet/>
      <dgm:spPr/>
      <dgm:t>
        <a:bodyPr/>
        <a:lstStyle/>
        <a:p>
          <a:endParaRPr lang="en-US"/>
        </a:p>
      </dgm:t>
    </dgm:pt>
    <dgm:pt modelId="{2D3F6376-42C2-43E4-BB5A-81992906F3B1}" type="sibTrans" cxnId="{83EA76BE-11A8-44B3-B49B-5DB62C6DE7F1}">
      <dgm:prSet/>
      <dgm:spPr/>
      <dgm:t>
        <a:bodyPr/>
        <a:lstStyle/>
        <a:p>
          <a:endParaRPr lang="en-US"/>
        </a:p>
      </dgm:t>
    </dgm:pt>
    <dgm:pt modelId="{0779EFF9-FB64-4F71-9653-E6F0A5E6A468}" type="asst">
      <dgm:prSet phldrT="[Text]"/>
      <dgm:spPr/>
      <dgm:t>
        <a:bodyPr/>
        <a:lstStyle/>
        <a:p>
          <a:r>
            <a:rPr lang="en-US" dirty="0"/>
            <a:t>Hagar</a:t>
          </a:r>
        </a:p>
      </dgm:t>
    </dgm:pt>
    <dgm:pt modelId="{EFD02378-BF44-413E-A546-254C20C1AA74}" type="parTrans" cxnId="{77A413A8-4D39-4D68-988D-77DA11A54891}">
      <dgm:prSet/>
      <dgm:spPr/>
      <dgm:t>
        <a:bodyPr/>
        <a:lstStyle/>
        <a:p>
          <a:endParaRPr lang="en-US"/>
        </a:p>
      </dgm:t>
    </dgm:pt>
    <dgm:pt modelId="{36DBA980-9A31-4214-9EA3-A4A0F4048B89}" type="sibTrans" cxnId="{77A413A8-4D39-4D68-988D-77DA11A54891}">
      <dgm:prSet/>
      <dgm:spPr/>
      <dgm:t>
        <a:bodyPr/>
        <a:lstStyle/>
        <a:p>
          <a:endParaRPr lang="en-US"/>
        </a:p>
      </dgm:t>
    </dgm:pt>
    <dgm:pt modelId="{07A7C854-C699-462A-8BA5-AE3E8D945F5D}">
      <dgm:prSet phldrT="[Text]"/>
      <dgm:spPr/>
      <dgm:t>
        <a:bodyPr/>
        <a:lstStyle/>
        <a:p>
          <a:r>
            <a:rPr lang="en-US" dirty="0"/>
            <a:t>Sarah</a:t>
          </a:r>
        </a:p>
      </dgm:t>
    </dgm:pt>
    <dgm:pt modelId="{329C571A-504A-4EBA-8771-C75DA7E01BF0}" type="parTrans" cxnId="{F509608A-8334-45FB-BA54-80C9DD7232CA}">
      <dgm:prSet/>
      <dgm:spPr/>
      <dgm:t>
        <a:bodyPr/>
        <a:lstStyle/>
        <a:p>
          <a:endParaRPr lang="en-US"/>
        </a:p>
      </dgm:t>
    </dgm:pt>
    <dgm:pt modelId="{6AEA737B-E92D-45A6-B02F-910AC7C941C4}" type="sibTrans" cxnId="{F509608A-8334-45FB-BA54-80C9DD7232CA}">
      <dgm:prSet/>
      <dgm:spPr/>
      <dgm:t>
        <a:bodyPr/>
        <a:lstStyle/>
        <a:p>
          <a:endParaRPr lang="en-US"/>
        </a:p>
      </dgm:t>
    </dgm:pt>
    <dgm:pt modelId="{532A2E03-D9F3-4F2E-88FC-8AEB98428EA2}">
      <dgm:prSet/>
      <dgm:spPr/>
      <dgm:t>
        <a:bodyPr/>
        <a:lstStyle/>
        <a:p>
          <a:r>
            <a:rPr lang="en-US" dirty="0"/>
            <a:t>Ishmael</a:t>
          </a:r>
        </a:p>
      </dgm:t>
    </dgm:pt>
    <dgm:pt modelId="{0AAADD7A-52EA-4736-83F2-E6A63D279301}" type="parTrans" cxnId="{88C45001-2BE3-453D-AFF2-C118F0E4D2EC}">
      <dgm:prSet/>
      <dgm:spPr/>
      <dgm:t>
        <a:bodyPr/>
        <a:lstStyle/>
        <a:p>
          <a:endParaRPr lang="en-US"/>
        </a:p>
      </dgm:t>
    </dgm:pt>
    <dgm:pt modelId="{73F8094B-0038-48E8-B765-B97D748FFBFB}" type="sibTrans" cxnId="{88C45001-2BE3-453D-AFF2-C118F0E4D2EC}">
      <dgm:prSet/>
      <dgm:spPr/>
      <dgm:t>
        <a:bodyPr/>
        <a:lstStyle/>
        <a:p>
          <a:endParaRPr lang="en-US"/>
        </a:p>
      </dgm:t>
    </dgm:pt>
    <dgm:pt modelId="{37BC11CD-4340-49EA-9F68-6D7532E5CAE7}">
      <dgm:prSet/>
      <dgm:spPr/>
      <dgm:t>
        <a:bodyPr/>
        <a:lstStyle/>
        <a:p>
          <a:r>
            <a:rPr lang="en-US" dirty="0"/>
            <a:t>Isaac</a:t>
          </a:r>
        </a:p>
      </dgm:t>
    </dgm:pt>
    <dgm:pt modelId="{371E9A2C-AC42-4B9A-A8AD-88A3CE277E04}" type="parTrans" cxnId="{D26DB9EA-6538-496D-8A94-F35141F80DE2}">
      <dgm:prSet/>
      <dgm:spPr/>
      <dgm:t>
        <a:bodyPr/>
        <a:lstStyle/>
        <a:p>
          <a:endParaRPr lang="en-US"/>
        </a:p>
      </dgm:t>
    </dgm:pt>
    <dgm:pt modelId="{0E54551B-E733-4EAD-9BE7-3A53814E428B}" type="sibTrans" cxnId="{D26DB9EA-6538-496D-8A94-F35141F80DE2}">
      <dgm:prSet/>
      <dgm:spPr/>
      <dgm:t>
        <a:bodyPr/>
        <a:lstStyle/>
        <a:p>
          <a:endParaRPr lang="en-US"/>
        </a:p>
      </dgm:t>
    </dgm:pt>
    <dgm:pt modelId="{00D9D180-3A5D-437D-97AC-7A4A4A455D9C}">
      <dgm:prSet/>
      <dgm:spPr/>
      <dgm:t>
        <a:bodyPr/>
        <a:lstStyle/>
        <a:p>
          <a:r>
            <a:rPr lang="en-US" dirty="0"/>
            <a:t>Muhammad</a:t>
          </a:r>
        </a:p>
      </dgm:t>
    </dgm:pt>
    <dgm:pt modelId="{CA6B1DA7-C736-47F0-A2AC-407DB9F4AD59}" type="parTrans" cxnId="{F6318390-69B8-47F4-AB39-B224B9D24452}">
      <dgm:prSet/>
      <dgm:spPr/>
      <dgm:t>
        <a:bodyPr/>
        <a:lstStyle/>
        <a:p>
          <a:endParaRPr lang="en-US"/>
        </a:p>
      </dgm:t>
    </dgm:pt>
    <dgm:pt modelId="{414DC5E2-565B-49EF-8578-666CDCF0609E}" type="sibTrans" cxnId="{F6318390-69B8-47F4-AB39-B224B9D24452}">
      <dgm:prSet/>
      <dgm:spPr/>
      <dgm:t>
        <a:bodyPr/>
        <a:lstStyle/>
        <a:p>
          <a:endParaRPr lang="en-US"/>
        </a:p>
      </dgm:t>
    </dgm:pt>
    <dgm:pt modelId="{68E9F3D4-6994-4E07-9F0D-A1058D768221}">
      <dgm:prSet/>
      <dgm:spPr/>
      <dgm:t>
        <a:bodyPr/>
        <a:lstStyle/>
        <a:p>
          <a:r>
            <a:rPr lang="en-US" dirty="0"/>
            <a:t>Jesus</a:t>
          </a:r>
        </a:p>
      </dgm:t>
    </dgm:pt>
    <dgm:pt modelId="{A3A67BB6-8A72-4322-B865-929B4748C632}" type="parTrans" cxnId="{04B2BC5E-D548-48A4-AB5E-92B47D1BC0DF}">
      <dgm:prSet/>
      <dgm:spPr/>
      <dgm:t>
        <a:bodyPr/>
        <a:lstStyle/>
        <a:p>
          <a:endParaRPr lang="en-US"/>
        </a:p>
      </dgm:t>
    </dgm:pt>
    <dgm:pt modelId="{1E8BFB5B-CBF1-4AA7-865B-A60A03367780}" type="sibTrans" cxnId="{04B2BC5E-D548-48A4-AB5E-92B47D1BC0DF}">
      <dgm:prSet/>
      <dgm:spPr/>
      <dgm:t>
        <a:bodyPr/>
        <a:lstStyle/>
        <a:p>
          <a:endParaRPr lang="en-US"/>
        </a:p>
      </dgm:t>
    </dgm:pt>
    <dgm:pt modelId="{0523C910-DC14-410C-952C-26B480215116}" type="pres">
      <dgm:prSet presAssocID="{94684A7F-F9E6-48A7-8A3E-B105A63037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1A4268-33B7-48D1-A3DF-CA598D726E87}" type="pres">
      <dgm:prSet presAssocID="{B3723368-5F53-4EDB-8F02-91724808EA8A}" presName="hierRoot1" presStyleCnt="0"/>
      <dgm:spPr/>
    </dgm:pt>
    <dgm:pt modelId="{9FD60567-0176-4DAA-8627-D2E67076E3F7}" type="pres">
      <dgm:prSet presAssocID="{B3723368-5F53-4EDB-8F02-91724808EA8A}" presName="composite" presStyleCnt="0"/>
      <dgm:spPr/>
    </dgm:pt>
    <dgm:pt modelId="{F1C85889-8D22-4508-861E-1B14F32F74B8}" type="pres">
      <dgm:prSet presAssocID="{B3723368-5F53-4EDB-8F02-91724808EA8A}" presName="background" presStyleLbl="node0" presStyleIdx="0" presStyleCnt="1"/>
      <dgm:spPr/>
    </dgm:pt>
    <dgm:pt modelId="{0DC7F35A-FE1A-4544-92F3-9337CE45ECC7}" type="pres">
      <dgm:prSet presAssocID="{B3723368-5F53-4EDB-8F02-91724808EA8A}" presName="text" presStyleLbl="fgAcc0" presStyleIdx="0" presStyleCnt="1">
        <dgm:presLayoutVars>
          <dgm:chPref val="3"/>
        </dgm:presLayoutVars>
      </dgm:prSet>
      <dgm:spPr/>
    </dgm:pt>
    <dgm:pt modelId="{98824C3B-FB51-4D78-AC95-BC96CCFE0617}" type="pres">
      <dgm:prSet presAssocID="{B3723368-5F53-4EDB-8F02-91724808EA8A}" presName="hierChild2" presStyleCnt="0"/>
      <dgm:spPr/>
    </dgm:pt>
    <dgm:pt modelId="{8DCF4058-0B9B-4348-8AC7-E319632D8696}" type="pres">
      <dgm:prSet presAssocID="{EFD02378-BF44-413E-A546-254C20C1AA74}" presName="Name10" presStyleLbl="parChTrans1D2" presStyleIdx="0" presStyleCnt="2"/>
      <dgm:spPr/>
    </dgm:pt>
    <dgm:pt modelId="{C6412D2D-20C1-4D34-AA54-CBA91706A6B5}" type="pres">
      <dgm:prSet presAssocID="{0779EFF9-FB64-4F71-9653-E6F0A5E6A468}" presName="hierRoot2" presStyleCnt="0"/>
      <dgm:spPr/>
    </dgm:pt>
    <dgm:pt modelId="{A3484B32-7597-4D72-B5BD-789F8092D7AD}" type="pres">
      <dgm:prSet presAssocID="{0779EFF9-FB64-4F71-9653-E6F0A5E6A468}" presName="composite2" presStyleCnt="0"/>
      <dgm:spPr/>
    </dgm:pt>
    <dgm:pt modelId="{CE4A7947-8BE5-4955-8012-CDDBC0C24EC7}" type="pres">
      <dgm:prSet presAssocID="{0779EFF9-FB64-4F71-9653-E6F0A5E6A468}" presName="background2" presStyleLbl="asst1" presStyleIdx="0" presStyleCnt="1"/>
      <dgm:spPr/>
    </dgm:pt>
    <dgm:pt modelId="{423CD176-D152-4A42-9A37-CAA56B49D5F6}" type="pres">
      <dgm:prSet presAssocID="{0779EFF9-FB64-4F71-9653-E6F0A5E6A468}" presName="text2" presStyleLbl="fgAcc2" presStyleIdx="0" presStyleCnt="2" custLinFactNeighborX="-94489" custLinFactNeighborY="6513">
        <dgm:presLayoutVars>
          <dgm:chPref val="3"/>
        </dgm:presLayoutVars>
      </dgm:prSet>
      <dgm:spPr/>
    </dgm:pt>
    <dgm:pt modelId="{4A384FEF-B79B-476A-9841-56C8F3C43096}" type="pres">
      <dgm:prSet presAssocID="{0779EFF9-FB64-4F71-9653-E6F0A5E6A468}" presName="hierChild3" presStyleCnt="0"/>
      <dgm:spPr/>
    </dgm:pt>
    <dgm:pt modelId="{108BA7D9-DB9B-4971-9759-93A2DEA36EF2}" type="pres">
      <dgm:prSet presAssocID="{0AAADD7A-52EA-4736-83F2-E6A63D279301}" presName="Name17" presStyleLbl="parChTrans1D3" presStyleIdx="0" presStyleCnt="2"/>
      <dgm:spPr/>
    </dgm:pt>
    <dgm:pt modelId="{8DA81C4B-6DA1-4356-9EDF-FBFF494BBA83}" type="pres">
      <dgm:prSet presAssocID="{532A2E03-D9F3-4F2E-88FC-8AEB98428EA2}" presName="hierRoot3" presStyleCnt="0"/>
      <dgm:spPr/>
    </dgm:pt>
    <dgm:pt modelId="{A4A29D2F-ED69-4DCC-A077-DF673C6BEB10}" type="pres">
      <dgm:prSet presAssocID="{532A2E03-D9F3-4F2E-88FC-8AEB98428EA2}" presName="composite3" presStyleCnt="0"/>
      <dgm:spPr/>
    </dgm:pt>
    <dgm:pt modelId="{5F0D7893-6035-472C-A579-53E5036658AA}" type="pres">
      <dgm:prSet presAssocID="{532A2E03-D9F3-4F2E-88FC-8AEB98428EA2}" presName="background3" presStyleLbl="node3" presStyleIdx="0" presStyleCnt="2"/>
      <dgm:spPr/>
    </dgm:pt>
    <dgm:pt modelId="{46F1ECC1-36CE-42D7-8520-E2BC03C8C9B8}" type="pres">
      <dgm:prSet presAssocID="{532A2E03-D9F3-4F2E-88FC-8AEB98428EA2}" presName="text3" presStyleLbl="fgAcc3" presStyleIdx="0" presStyleCnt="2" custLinFactNeighborX="-76893" custLinFactNeighborY="13122">
        <dgm:presLayoutVars>
          <dgm:chPref val="3"/>
        </dgm:presLayoutVars>
      </dgm:prSet>
      <dgm:spPr/>
    </dgm:pt>
    <dgm:pt modelId="{1EFD9067-73B1-46A0-B509-241811E5B4AF}" type="pres">
      <dgm:prSet presAssocID="{532A2E03-D9F3-4F2E-88FC-8AEB98428EA2}" presName="hierChild4" presStyleCnt="0"/>
      <dgm:spPr/>
    </dgm:pt>
    <dgm:pt modelId="{214A244E-C611-465A-8966-5481FCCCA6BB}" type="pres">
      <dgm:prSet presAssocID="{CA6B1DA7-C736-47F0-A2AC-407DB9F4AD59}" presName="Name23" presStyleLbl="parChTrans1D4" presStyleIdx="0" presStyleCnt="2"/>
      <dgm:spPr/>
    </dgm:pt>
    <dgm:pt modelId="{90A20685-8F83-4C99-AF4C-C7EFA95F64BF}" type="pres">
      <dgm:prSet presAssocID="{00D9D180-3A5D-437D-97AC-7A4A4A455D9C}" presName="hierRoot4" presStyleCnt="0"/>
      <dgm:spPr/>
    </dgm:pt>
    <dgm:pt modelId="{0EB5CBAF-1E74-4922-80DE-CBDC592E6C3A}" type="pres">
      <dgm:prSet presAssocID="{00D9D180-3A5D-437D-97AC-7A4A4A455D9C}" presName="composite4" presStyleCnt="0"/>
      <dgm:spPr/>
    </dgm:pt>
    <dgm:pt modelId="{6C64FA36-7942-49EE-8273-8D1B54159B22}" type="pres">
      <dgm:prSet presAssocID="{00D9D180-3A5D-437D-97AC-7A4A4A455D9C}" presName="background4" presStyleLbl="node4" presStyleIdx="0" presStyleCnt="2"/>
      <dgm:spPr/>
    </dgm:pt>
    <dgm:pt modelId="{CEBC9FCD-E26F-497D-B911-9D7FA718DEEC}" type="pres">
      <dgm:prSet presAssocID="{00D9D180-3A5D-437D-97AC-7A4A4A455D9C}" presName="text4" presStyleLbl="fgAcc4" presStyleIdx="0" presStyleCnt="2" custLinFactNeighborX="-32902" custLinFactNeighborY="5875">
        <dgm:presLayoutVars>
          <dgm:chPref val="3"/>
        </dgm:presLayoutVars>
      </dgm:prSet>
      <dgm:spPr/>
    </dgm:pt>
    <dgm:pt modelId="{BD26E2A8-36F5-4AF1-898E-F277106B3F07}" type="pres">
      <dgm:prSet presAssocID="{00D9D180-3A5D-437D-97AC-7A4A4A455D9C}" presName="hierChild5" presStyleCnt="0"/>
      <dgm:spPr/>
    </dgm:pt>
    <dgm:pt modelId="{A1CF56E6-2699-4A66-AF13-0ABC8F8F236B}" type="pres">
      <dgm:prSet presAssocID="{329C571A-504A-4EBA-8771-C75DA7E01BF0}" presName="Name10" presStyleLbl="parChTrans1D2" presStyleIdx="1" presStyleCnt="2"/>
      <dgm:spPr/>
    </dgm:pt>
    <dgm:pt modelId="{ED9D08AE-098A-462E-B045-02B3F37B1269}" type="pres">
      <dgm:prSet presAssocID="{07A7C854-C699-462A-8BA5-AE3E8D945F5D}" presName="hierRoot2" presStyleCnt="0"/>
      <dgm:spPr/>
    </dgm:pt>
    <dgm:pt modelId="{D5CA9014-08F5-4752-B3FC-EF71334ED8E3}" type="pres">
      <dgm:prSet presAssocID="{07A7C854-C699-462A-8BA5-AE3E8D945F5D}" presName="composite2" presStyleCnt="0"/>
      <dgm:spPr/>
    </dgm:pt>
    <dgm:pt modelId="{9354A285-F9FB-4857-B6AA-1D53A1540BDD}" type="pres">
      <dgm:prSet presAssocID="{07A7C854-C699-462A-8BA5-AE3E8D945F5D}" presName="background2" presStyleLbl="node2" presStyleIdx="0" presStyleCnt="1"/>
      <dgm:spPr/>
    </dgm:pt>
    <dgm:pt modelId="{3A192261-A3C0-4592-940F-AD74EF6586D7}" type="pres">
      <dgm:prSet presAssocID="{07A7C854-C699-462A-8BA5-AE3E8D945F5D}" presName="text2" presStyleLbl="fgAcc2" presStyleIdx="1" presStyleCnt="2" custLinFactNeighborX="91224" custLinFactNeighborY="6513">
        <dgm:presLayoutVars>
          <dgm:chPref val="3"/>
        </dgm:presLayoutVars>
      </dgm:prSet>
      <dgm:spPr/>
    </dgm:pt>
    <dgm:pt modelId="{E3FCFBBA-FE9A-4534-AB44-9D84C34DED0A}" type="pres">
      <dgm:prSet presAssocID="{07A7C854-C699-462A-8BA5-AE3E8D945F5D}" presName="hierChild3" presStyleCnt="0"/>
      <dgm:spPr/>
    </dgm:pt>
    <dgm:pt modelId="{8C09F9DE-DDEE-40F9-A920-6165611C303D}" type="pres">
      <dgm:prSet presAssocID="{371E9A2C-AC42-4B9A-A8AD-88A3CE277E04}" presName="Name17" presStyleLbl="parChTrans1D3" presStyleIdx="1" presStyleCnt="2"/>
      <dgm:spPr/>
    </dgm:pt>
    <dgm:pt modelId="{336C36E7-9E49-4277-81D5-BC60149B7219}" type="pres">
      <dgm:prSet presAssocID="{37BC11CD-4340-49EA-9F68-6D7532E5CAE7}" presName="hierRoot3" presStyleCnt="0"/>
      <dgm:spPr/>
    </dgm:pt>
    <dgm:pt modelId="{51566ECC-FC5A-4545-BFA2-0F9D683E70FB}" type="pres">
      <dgm:prSet presAssocID="{37BC11CD-4340-49EA-9F68-6D7532E5CAE7}" presName="composite3" presStyleCnt="0"/>
      <dgm:spPr/>
    </dgm:pt>
    <dgm:pt modelId="{CDCEB663-DD64-4A6E-9F8B-8950DB2F56C5}" type="pres">
      <dgm:prSet presAssocID="{37BC11CD-4340-49EA-9F68-6D7532E5CAE7}" presName="background3" presStyleLbl="node3" presStyleIdx="1" presStyleCnt="2"/>
      <dgm:spPr/>
    </dgm:pt>
    <dgm:pt modelId="{967C2B8C-7C4D-42CD-A6A0-472E95B58467}" type="pres">
      <dgm:prSet presAssocID="{37BC11CD-4340-49EA-9F68-6D7532E5CAE7}" presName="text3" presStyleLbl="fgAcc3" presStyleIdx="1" presStyleCnt="2" custLinFactNeighborX="73628" custLinFactNeighborY="-733">
        <dgm:presLayoutVars>
          <dgm:chPref val="3"/>
        </dgm:presLayoutVars>
      </dgm:prSet>
      <dgm:spPr/>
    </dgm:pt>
    <dgm:pt modelId="{F1516C5F-3899-4C8B-9718-BDD4FC3B56E2}" type="pres">
      <dgm:prSet presAssocID="{37BC11CD-4340-49EA-9F68-6D7532E5CAE7}" presName="hierChild4" presStyleCnt="0"/>
      <dgm:spPr/>
    </dgm:pt>
    <dgm:pt modelId="{28BF089E-1FD6-4CE6-98A3-B904B61796FB}" type="pres">
      <dgm:prSet presAssocID="{A3A67BB6-8A72-4322-B865-929B4748C632}" presName="Name23" presStyleLbl="parChTrans1D4" presStyleIdx="1" presStyleCnt="2"/>
      <dgm:spPr/>
    </dgm:pt>
    <dgm:pt modelId="{BE1D5561-DB0C-4319-9CAA-91B0C3435E41}" type="pres">
      <dgm:prSet presAssocID="{68E9F3D4-6994-4E07-9F0D-A1058D768221}" presName="hierRoot4" presStyleCnt="0"/>
      <dgm:spPr/>
    </dgm:pt>
    <dgm:pt modelId="{D3707807-E86C-401B-B97B-53240896BF60}" type="pres">
      <dgm:prSet presAssocID="{68E9F3D4-6994-4E07-9F0D-A1058D768221}" presName="composite4" presStyleCnt="0"/>
      <dgm:spPr/>
    </dgm:pt>
    <dgm:pt modelId="{2E66CDCE-F559-464A-902B-8BEAB9C811B4}" type="pres">
      <dgm:prSet presAssocID="{68E9F3D4-6994-4E07-9F0D-A1058D768221}" presName="background4" presStyleLbl="node4" presStyleIdx="1" presStyleCnt="2"/>
      <dgm:spPr/>
    </dgm:pt>
    <dgm:pt modelId="{D8E98CA8-62EE-4961-93A1-F6EA00D83795}" type="pres">
      <dgm:prSet presAssocID="{68E9F3D4-6994-4E07-9F0D-A1058D768221}" presName="text4" presStyleLbl="fgAcc4" presStyleIdx="1" presStyleCnt="2" custLinFactNeighborX="38435" custLinFactNeighborY="-1053">
        <dgm:presLayoutVars>
          <dgm:chPref val="3"/>
        </dgm:presLayoutVars>
      </dgm:prSet>
      <dgm:spPr/>
    </dgm:pt>
    <dgm:pt modelId="{7B773FDB-166C-45A9-B7F4-5052EB078836}" type="pres">
      <dgm:prSet presAssocID="{68E9F3D4-6994-4E07-9F0D-A1058D768221}" presName="hierChild5" presStyleCnt="0"/>
      <dgm:spPr/>
    </dgm:pt>
  </dgm:ptLst>
  <dgm:cxnLst>
    <dgm:cxn modelId="{88C45001-2BE3-453D-AFF2-C118F0E4D2EC}" srcId="{0779EFF9-FB64-4F71-9653-E6F0A5E6A468}" destId="{532A2E03-D9F3-4F2E-88FC-8AEB98428EA2}" srcOrd="0" destOrd="0" parTransId="{0AAADD7A-52EA-4736-83F2-E6A63D279301}" sibTransId="{73F8094B-0038-48E8-B765-B97D748FFBFB}"/>
    <dgm:cxn modelId="{03CE6620-A1FF-44BD-92EA-40C125A65B75}" type="presOf" srcId="{371E9A2C-AC42-4B9A-A8AD-88A3CE277E04}" destId="{8C09F9DE-DDEE-40F9-A920-6165611C303D}" srcOrd="0" destOrd="0" presId="urn:microsoft.com/office/officeart/2005/8/layout/hierarchy1"/>
    <dgm:cxn modelId="{593C1F31-7C29-4962-8BB6-201BAF2A33D7}" type="presOf" srcId="{CA6B1DA7-C736-47F0-A2AC-407DB9F4AD59}" destId="{214A244E-C611-465A-8966-5481FCCCA6BB}" srcOrd="0" destOrd="0" presId="urn:microsoft.com/office/officeart/2005/8/layout/hierarchy1"/>
    <dgm:cxn modelId="{CE62F431-3813-4D6D-9B50-8776D8F4FB21}" type="presOf" srcId="{0779EFF9-FB64-4F71-9653-E6F0A5E6A468}" destId="{423CD176-D152-4A42-9A37-CAA56B49D5F6}" srcOrd="0" destOrd="0" presId="urn:microsoft.com/office/officeart/2005/8/layout/hierarchy1"/>
    <dgm:cxn modelId="{F326C734-15B3-4E4B-A99A-6EF223940554}" type="presOf" srcId="{00D9D180-3A5D-437D-97AC-7A4A4A455D9C}" destId="{CEBC9FCD-E26F-497D-B911-9D7FA718DEEC}" srcOrd="0" destOrd="0" presId="urn:microsoft.com/office/officeart/2005/8/layout/hierarchy1"/>
    <dgm:cxn modelId="{E5992C35-1681-446B-8C54-8D4CDED6352A}" type="presOf" srcId="{07A7C854-C699-462A-8BA5-AE3E8D945F5D}" destId="{3A192261-A3C0-4592-940F-AD74EF6586D7}" srcOrd="0" destOrd="0" presId="urn:microsoft.com/office/officeart/2005/8/layout/hierarchy1"/>
    <dgm:cxn modelId="{04B2BC5E-D548-48A4-AB5E-92B47D1BC0DF}" srcId="{37BC11CD-4340-49EA-9F68-6D7532E5CAE7}" destId="{68E9F3D4-6994-4E07-9F0D-A1058D768221}" srcOrd="0" destOrd="0" parTransId="{A3A67BB6-8A72-4322-B865-929B4748C632}" sibTransId="{1E8BFB5B-CBF1-4AA7-865B-A60A03367780}"/>
    <dgm:cxn modelId="{1F036F66-A087-4B52-B697-F37FBB3C10FB}" type="presOf" srcId="{A3A67BB6-8A72-4322-B865-929B4748C632}" destId="{28BF089E-1FD6-4CE6-98A3-B904B61796FB}" srcOrd="0" destOrd="0" presId="urn:microsoft.com/office/officeart/2005/8/layout/hierarchy1"/>
    <dgm:cxn modelId="{E595594A-FBB3-4D9D-9BBB-7D379E7D896C}" type="presOf" srcId="{329C571A-504A-4EBA-8771-C75DA7E01BF0}" destId="{A1CF56E6-2699-4A66-AF13-0ABC8F8F236B}" srcOrd="0" destOrd="0" presId="urn:microsoft.com/office/officeart/2005/8/layout/hierarchy1"/>
    <dgm:cxn modelId="{BFC22A83-79D9-447B-B300-23080AF83F28}" type="presOf" srcId="{B3723368-5F53-4EDB-8F02-91724808EA8A}" destId="{0DC7F35A-FE1A-4544-92F3-9337CE45ECC7}" srcOrd="0" destOrd="0" presId="urn:microsoft.com/office/officeart/2005/8/layout/hierarchy1"/>
    <dgm:cxn modelId="{53297D83-5AB2-487D-AFD7-87400A06AAE1}" type="presOf" srcId="{94684A7F-F9E6-48A7-8A3E-B105A63037E7}" destId="{0523C910-DC14-410C-952C-26B480215116}" srcOrd="0" destOrd="0" presId="urn:microsoft.com/office/officeart/2005/8/layout/hierarchy1"/>
    <dgm:cxn modelId="{F509608A-8334-45FB-BA54-80C9DD7232CA}" srcId="{B3723368-5F53-4EDB-8F02-91724808EA8A}" destId="{07A7C854-C699-462A-8BA5-AE3E8D945F5D}" srcOrd="1" destOrd="0" parTransId="{329C571A-504A-4EBA-8771-C75DA7E01BF0}" sibTransId="{6AEA737B-E92D-45A6-B02F-910AC7C941C4}"/>
    <dgm:cxn modelId="{F6318390-69B8-47F4-AB39-B224B9D24452}" srcId="{532A2E03-D9F3-4F2E-88FC-8AEB98428EA2}" destId="{00D9D180-3A5D-437D-97AC-7A4A4A455D9C}" srcOrd="0" destOrd="0" parTransId="{CA6B1DA7-C736-47F0-A2AC-407DB9F4AD59}" sibTransId="{414DC5E2-565B-49EF-8578-666CDCF0609E}"/>
    <dgm:cxn modelId="{624169A7-4CBF-41B2-A3AE-A5D9E60D82B1}" type="presOf" srcId="{68E9F3D4-6994-4E07-9F0D-A1058D768221}" destId="{D8E98CA8-62EE-4961-93A1-F6EA00D83795}" srcOrd="0" destOrd="0" presId="urn:microsoft.com/office/officeart/2005/8/layout/hierarchy1"/>
    <dgm:cxn modelId="{77A413A8-4D39-4D68-988D-77DA11A54891}" srcId="{B3723368-5F53-4EDB-8F02-91724808EA8A}" destId="{0779EFF9-FB64-4F71-9653-E6F0A5E6A468}" srcOrd="0" destOrd="0" parTransId="{EFD02378-BF44-413E-A546-254C20C1AA74}" sibTransId="{36DBA980-9A31-4214-9EA3-A4A0F4048B89}"/>
    <dgm:cxn modelId="{83EA76BE-11A8-44B3-B49B-5DB62C6DE7F1}" srcId="{94684A7F-F9E6-48A7-8A3E-B105A63037E7}" destId="{B3723368-5F53-4EDB-8F02-91724808EA8A}" srcOrd="0" destOrd="0" parTransId="{CA76E89F-D470-4E52-9AE1-77975E1F346C}" sibTransId="{2D3F6376-42C2-43E4-BB5A-81992906F3B1}"/>
    <dgm:cxn modelId="{CE6BF0BE-A64E-45A5-99FF-7584CDC73999}" type="presOf" srcId="{532A2E03-D9F3-4F2E-88FC-8AEB98428EA2}" destId="{46F1ECC1-36CE-42D7-8520-E2BC03C8C9B8}" srcOrd="0" destOrd="0" presId="urn:microsoft.com/office/officeart/2005/8/layout/hierarchy1"/>
    <dgm:cxn modelId="{2101D3C7-5379-40DD-949E-CF0544A345BA}" type="presOf" srcId="{37BC11CD-4340-49EA-9F68-6D7532E5CAE7}" destId="{967C2B8C-7C4D-42CD-A6A0-472E95B58467}" srcOrd="0" destOrd="0" presId="urn:microsoft.com/office/officeart/2005/8/layout/hierarchy1"/>
    <dgm:cxn modelId="{71257DDB-1AB8-4D23-B92D-894399D5B239}" type="presOf" srcId="{EFD02378-BF44-413E-A546-254C20C1AA74}" destId="{8DCF4058-0B9B-4348-8AC7-E319632D8696}" srcOrd="0" destOrd="0" presId="urn:microsoft.com/office/officeart/2005/8/layout/hierarchy1"/>
    <dgm:cxn modelId="{D26DB9EA-6538-496D-8A94-F35141F80DE2}" srcId="{07A7C854-C699-462A-8BA5-AE3E8D945F5D}" destId="{37BC11CD-4340-49EA-9F68-6D7532E5CAE7}" srcOrd="0" destOrd="0" parTransId="{371E9A2C-AC42-4B9A-A8AD-88A3CE277E04}" sibTransId="{0E54551B-E733-4EAD-9BE7-3A53814E428B}"/>
    <dgm:cxn modelId="{7A47D7FA-8E43-4C8F-8018-3191384DE7C5}" type="presOf" srcId="{0AAADD7A-52EA-4736-83F2-E6A63D279301}" destId="{108BA7D9-DB9B-4971-9759-93A2DEA36EF2}" srcOrd="0" destOrd="0" presId="urn:microsoft.com/office/officeart/2005/8/layout/hierarchy1"/>
    <dgm:cxn modelId="{5B3F1BA1-8319-4601-995D-28BF570DE1D3}" type="presParOf" srcId="{0523C910-DC14-410C-952C-26B480215116}" destId="{7C1A4268-33B7-48D1-A3DF-CA598D726E87}" srcOrd="0" destOrd="0" presId="urn:microsoft.com/office/officeart/2005/8/layout/hierarchy1"/>
    <dgm:cxn modelId="{DF3107EA-35B1-4570-9D58-F254880491A6}" type="presParOf" srcId="{7C1A4268-33B7-48D1-A3DF-CA598D726E87}" destId="{9FD60567-0176-4DAA-8627-D2E67076E3F7}" srcOrd="0" destOrd="0" presId="urn:microsoft.com/office/officeart/2005/8/layout/hierarchy1"/>
    <dgm:cxn modelId="{634895FC-0699-405C-8C1C-94E1741FB530}" type="presParOf" srcId="{9FD60567-0176-4DAA-8627-D2E67076E3F7}" destId="{F1C85889-8D22-4508-861E-1B14F32F74B8}" srcOrd="0" destOrd="0" presId="urn:microsoft.com/office/officeart/2005/8/layout/hierarchy1"/>
    <dgm:cxn modelId="{EB246A2F-F50C-4250-88FC-5E56271548ED}" type="presParOf" srcId="{9FD60567-0176-4DAA-8627-D2E67076E3F7}" destId="{0DC7F35A-FE1A-4544-92F3-9337CE45ECC7}" srcOrd="1" destOrd="0" presId="urn:microsoft.com/office/officeart/2005/8/layout/hierarchy1"/>
    <dgm:cxn modelId="{418F2E28-BAE4-4038-B201-9E79B6FC7AC9}" type="presParOf" srcId="{7C1A4268-33B7-48D1-A3DF-CA598D726E87}" destId="{98824C3B-FB51-4D78-AC95-BC96CCFE0617}" srcOrd="1" destOrd="0" presId="urn:microsoft.com/office/officeart/2005/8/layout/hierarchy1"/>
    <dgm:cxn modelId="{7BA48919-EE2B-471D-9835-AD5295281253}" type="presParOf" srcId="{98824C3B-FB51-4D78-AC95-BC96CCFE0617}" destId="{8DCF4058-0B9B-4348-8AC7-E319632D8696}" srcOrd="0" destOrd="0" presId="urn:microsoft.com/office/officeart/2005/8/layout/hierarchy1"/>
    <dgm:cxn modelId="{BA6918B4-A5F0-496F-A2BB-3240AE21313F}" type="presParOf" srcId="{98824C3B-FB51-4D78-AC95-BC96CCFE0617}" destId="{C6412D2D-20C1-4D34-AA54-CBA91706A6B5}" srcOrd="1" destOrd="0" presId="urn:microsoft.com/office/officeart/2005/8/layout/hierarchy1"/>
    <dgm:cxn modelId="{82EA569F-008A-48F8-A09D-2CD8A39F0716}" type="presParOf" srcId="{C6412D2D-20C1-4D34-AA54-CBA91706A6B5}" destId="{A3484B32-7597-4D72-B5BD-789F8092D7AD}" srcOrd="0" destOrd="0" presId="urn:microsoft.com/office/officeart/2005/8/layout/hierarchy1"/>
    <dgm:cxn modelId="{DEA8F6AA-FA79-4C1F-BE64-BA4299C2609B}" type="presParOf" srcId="{A3484B32-7597-4D72-B5BD-789F8092D7AD}" destId="{CE4A7947-8BE5-4955-8012-CDDBC0C24EC7}" srcOrd="0" destOrd="0" presId="urn:microsoft.com/office/officeart/2005/8/layout/hierarchy1"/>
    <dgm:cxn modelId="{7D8445AA-E64A-413D-8714-19671632FE6F}" type="presParOf" srcId="{A3484B32-7597-4D72-B5BD-789F8092D7AD}" destId="{423CD176-D152-4A42-9A37-CAA56B49D5F6}" srcOrd="1" destOrd="0" presId="urn:microsoft.com/office/officeart/2005/8/layout/hierarchy1"/>
    <dgm:cxn modelId="{0123EAB9-B3DE-404B-8A87-705ACD517E83}" type="presParOf" srcId="{C6412D2D-20C1-4D34-AA54-CBA91706A6B5}" destId="{4A384FEF-B79B-476A-9841-56C8F3C43096}" srcOrd="1" destOrd="0" presId="urn:microsoft.com/office/officeart/2005/8/layout/hierarchy1"/>
    <dgm:cxn modelId="{706E2DDE-0A17-41CB-B848-BD75A8794C26}" type="presParOf" srcId="{4A384FEF-B79B-476A-9841-56C8F3C43096}" destId="{108BA7D9-DB9B-4971-9759-93A2DEA36EF2}" srcOrd="0" destOrd="0" presId="urn:microsoft.com/office/officeart/2005/8/layout/hierarchy1"/>
    <dgm:cxn modelId="{355BC0BE-D476-4F28-9DAB-2550414457DA}" type="presParOf" srcId="{4A384FEF-B79B-476A-9841-56C8F3C43096}" destId="{8DA81C4B-6DA1-4356-9EDF-FBFF494BBA83}" srcOrd="1" destOrd="0" presId="urn:microsoft.com/office/officeart/2005/8/layout/hierarchy1"/>
    <dgm:cxn modelId="{6E098604-A398-4864-9D29-FEBE2A468218}" type="presParOf" srcId="{8DA81C4B-6DA1-4356-9EDF-FBFF494BBA83}" destId="{A4A29D2F-ED69-4DCC-A077-DF673C6BEB10}" srcOrd="0" destOrd="0" presId="urn:microsoft.com/office/officeart/2005/8/layout/hierarchy1"/>
    <dgm:cxn modelId="{B0803C80-B117-42C9-8EC0-970FCBC09F20}" type="presParOf" srcId="{A4A29D2F-ED69-4DCC-A077-DF673C6BEB10}" destId="{5F0D7893-6035-472C-A579-53E5036658AA}" srcOrd="0" destOrd="0" presId="urn:microsoft.com/office/officeart/2005/8/layout/hierarchy1"/>
    <dgm:cxn modelId="{68E1F226-A56D-4E7E-B826-3417EAEAE770}" type="presParOf" srcId="{A4A29D2F-ED69-4DCC-A077-DF673C6BEB10}" destId="{46F1ECC1-36CE-42D7-8520-E2BC03C8C9B8}" srcOrd="1" destOrd="0" presId="urn:microsoft.com/office/officeart/2005/8/layout/hierarchy1"/>
    <dgm:cxn modelId="{5719B8A5-0F83-4F0D-BA8E-73A3A4709D6F}" type="presParOf" srcId="{8DA81C4B-6DA1-4356-9EDF-FBFF494BBA83}" destId="{1EFD9067-73B1-46A0-B509-241811E5B4AF}" srcOrd="1" destOrd="0" presId="urn:microsoft.com/office/officeart/2005/8/layout/hierarchy1"/>
    <dgm:cxn modelId="{02DDAD98-394E-4AFE-B48F-7B87627130AB}" type="presParOf" srcId="{1EFD9067-73B1-46A0-B509-241811E5B4AF}" destId="{214A244E-C611-465A-8966-5481FCCCA6BB}" srcOrd="0" destOrd="0" presId="urn:microsoft.com/office/officeart/2005/8/layout/hierarchy1"/>
    <dgm:cxn modelId="{EAD5D676-90E9-48E4-983F-810E813F4CE7}" type="presParOf" srcId="{1EFD9067-73B1-46A0-B509-241811E5B4AF}" destId="{90A20685-8F83-4C99-AF4C-C7EFA95F64BF}" srcOrd="1" destOrd="0" presId="urn:microsoft.com/office/officeart/2005/8/layout/hierarchy1"/>
    <dgm:cxn modelId="{ADE1A9FF-CE20-4C4E-9C5E-36DFCD9F27DC}" type="presParOf" srcId="{90A20685-8F83-4C99-AF4C-C7EFA95F64BF}" destId="{0EB5CBAF-1E74-4922-80DE-CBDC592E6C3A}" srcOrd="0" destOrd="0" presId="urn:microsoft.com/office/officeart/2005/8/layout/hierarchy1"/>
    <dgm:cxn modelId="{9F5D5A34-75D4-47F1-A75E-EFDD166D37BA}" type="presParOf" srcId="{0EB5CBAF-1E74-4922-80DE-CBDC592E6C3A}" destId="{6C64FA36-7942-49EE-8273-8D1B54159B22}" srcOrd="0" destOrd="0" presId="urn:microsoft.com/office/officeart/2005/8/layout/hierarchy1"/>
    <dgm:cxn modelId="{EC925E5A-2F42-4E2A-8871-E823C45C0016}" type="presParOf" srcId="{0EB5CBAF-1E74-4922-80DE-CBDC592E6C3A}" destId="{CEBC9FCD-E26F-497D-B911-9D7FA718DEEC}" srcOrd="1" destOrd="0" presId="urn:microsoft.com/office/officeart/2005/8/layout/hierarchy1"/>
    <dgm:cxn modelId="{DF932C61-FCA3-44FE-AE1F-E2098379B5B6}" type="presParOf" srcId="{90A20685-8F83-4C99-AF4C-C7EFA95F64BF}" destId="{BD26E2A8-36F5-4AF1-898E-F277106B3F07}" srcOrd="1" destOrd="0" presId="urn:microsoft.com/office/officeart/2005/8/layout/hierarchy1"/>
    <dgm:cxn modelId="{18B5D879-B1EA-4D7D-BC23-A42E47F16C9D}" type="presParOf" srcId="{98824C3B-FB51-4D78-AC95-BC96CCFE0617}" destId="{A1CF56E6-2699-4A66-AF13-0ABC8F8F236B}" srcOrd="2" destOrd="0" presId="urn:microsoft.com/office/officeart/2005/8/layout/hierarchy1"/>
    <dgm:cxn modelId="{536B0539-4ED9-4256-A1AD-08FF22BE18A4}" type="presParOf" srcId="{98824C3B-FB51-4D78-AC95-BC96CCFE0617}" destId="{ED9D08AE-098A-462E-B045-02B3F37B1269}" srcOrd="3" destOrd="0" presId="urn:microsoft.com/office/officeart/2005/8/layout/hierarchy1"/>
    <dgm:cxn modelId="{422C3828-C6E3-4FAB-9FF6-2AE9815A5075}" type="presParOf" srcId="{ED9D08AE-098A-462E-B045-02B3F37B1269}" destId="{D5CA9014-08F5-4752-B3FC-EF71334ED8E3}" srcOrd="0" destOrd="0" presId="urn:microsoft.com/office/officeart/2005/8/layout/hierarchy1"/>
    <dgm:cxn modelId="{CC49B31E-F5D5-44F4-8D5E-20862D3892D7}" type="presParOf" srcId="{D5CA9014-08F5-4752-B3FC-EF71334ED8E3}" destId="{9354A285-F9FB-4857-B6AA-1D53A1540BDD}" srcOrd="0" destOrd="0" presId="urn:microsoft.com/office/officeart/2005/8/layout/hierarchy1"/>
    <dgm:cxn modelId="{2FCE5702-3748-41FF-A358-F34DA17BC0EF}" type="presParOf" srcId="{D5CA9014-08F5-4752-B3FC-EF71334ED8E3}" destId="{3A192261-A3C0-4592-940F-AD74EF6586D7}" srcOrd="1" destOrd="0" presId="urn:microsoft.com/office/officeart/2005/8/layout/hierarchy1"/>
    <dgm:cxn modelId="{65CE9586-A60B-417E-A01C-67BCEB8C57BD}" type="presParOf" srcId="{ED9D08AE-098A-462E-B045-02B3F37B1269}" destId="{E3FCFBBA-FE9A-4534-AB44-9D84C34DED0A}" srcOrd="1" destOrd="0" presId="urn:microsoft.com/office/officeart/2005/8/layout/hierarchy1"/>
    <dgm:cxn modelId="{17AF2B08-CF30-46B4-BBFF-9E2DFC114886}" type="presParOf" srcId="{E3FCFBBA-FE9A-4534-AB44-9D84C34DED0A}" destId="{8C09F9DE-DDEE-40F9-A920-6165611C303D}" srcOrd="0" destOrd="0" presId="urn:microsoft.com/office/officeart/2005/8/layout/hierarchy1"/>
    <dgm:cxn modelId="{B499299B-F7C7-44CE-AEA5-A0E6A1D9AC6F}" type="presParOf" srcId="{E3FCFBBA-FE9A-4534-AB44-9D84C34DED0A}" destId="{336C36E7-9E49-4277-81D5-BC60149B7219}" srcOrd="1" destOrd="0" presId="urn:microsoft.com/office/officeart/2005/8/layout/hierarchy1"/>
    <dgm:cxn modelId="{81D2A2B4-BC03-4D33-8C3C-545AB8D7F0A3}" type="presParOf" srcId="{336C36E7-9E49-4277-81D5-BC60149B7219}" destId="{51566ECC-FC5A-4545-BFA2-0F9D683E70FB}" srcOrd="0" destOrd="0" presId="urn:microsoft.com/office/officeart/2005/8/layout/hierarchy1"/>
    <dgm:cxn modelId="{61E3E28A-25F0-4461-8E5A-56F4AAE3EA0B}" type="presParOf" srcId="{51566ECC-FC5A-4545-BFA2-0F9D683E70FB}" destId="{CDCEB663-DD64-4A6E-9F8B-8950DB2F56C5}" srcOrd="0" destOrd="0" presId="urn:microsoft.com/office/officeart/2005/8/layout/hierarchy1"/>
    <dgm:cxn modelId="{F1BBE5B3-4183-4D8A-94BD-27974C86F60B}" type="presParOf" srcId="{51566ECC-FC5A-4545-BFA2-0F9D683E70FB}" destId="{967C2B8C-7C4D-42CD-A6A0-472E95B58467}" srcOrd="1" destOrd="0" presId="urn:microsoft.com/office/officeart/2005/8/layout/hierarchy1"/>
    <dgm:cxn modelId="{82CF487F-BC83-4210-9C20-17B0E7F5521B}" type="presParOf" srcId="{336C36E7-9E49-4277-81D5-BC60149B7219}" destId="{F1516C5F-3899-4C8B-9718-BDD4FC3B56E2}" srcOrd="1" destOrd="0" presId="urn:microsoft.com/office/officeart/2005/8/layout/hierarchy1"/>
    <dgm:cxn modelId="{E0441A08-A0AF-4A03-AC6E-1438B3C7C8EF}" type="presParOf" srcId="{F1516C5F-3899-4C8B-9718-BDD4FC3B56E2}" destId="{28BF089E-1FD6-4CE6-98A3-B904B61796FB}" srcOrd="0" destOrd="0" presId="urn:microsoft.com/office/officeart/2005/8/layout/hierarchy1"/>
    <dgm:cxn modelId="{116D1BB6-8BE0-4615-A369-E40F6530B55B}" type="presParOf" srcId="{F1516C5F-3899-4C8B-9718-BDD4FC3B56E2}" destId="{BE1D5561-DB0C-4319-9CAA-91B0C3435E41}" srcOrd="1" destOrd="0" presId="urn:microsoft.com/office/officeart/2005/8/layout/hierarchy1"/>
    <dgm:cxn modelId="{380E3E94-ACA6-4B00-961A-842A0C4A0F5A}" type="presParOf" srcId="{BE1D5561-DB0C-4319-9CAA-91B0C3435E41}" destId="{D3707807-E86C-401B-B97B-53240896BF60}" srcOrd="0" destOrd="0" presId="urn:microsoft.com/office/officeart/2005/8/layout/hierarchy1"/>
    <dgm:cxn modelId="{25746A4C-72BD-44D0-A4D4-C92E28164B61}" type="presParOf" srcId="{D3707807-E86C-401B-B97B-53240896BF60}" destId="{2E66CDCE-F559-464A-902B-8BEAB9C811B4}" srcOrd="0" destOrd="0" presId="urn:microsoft.com/office/officeart/2005/8/layout/hierarchy1"/>
    <dgm:cxn modelId="{577C7E3E-7A16-49DF-BE4C-0159B6519FA7}" type="presParOf" srcId="{D3707807-E86C-401B-B97B-53240896BF60}" destId="{D8E98CA8-62EE-4961-93A1-F6EA00D83795}" srcOrd="1" destOrd="0" presId="urn:microsoft.com/office/officeart/2005/8/layout/hierarchy1"/>
    <dgm:cxn modelId="{34587976-4C33-4701-9C3F-2A2B9AA73320}" type="presParOf" srcId="{BE1D5561-DB0C-4319-9CAA-91B0C3435E41}" destId="{7B773FDB-166C-45A9-B7F4-5052EB0788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F089E-1FD6-4CE6-98A3-B904B61796FB}">
      <dsp:nvSpPr>
        <dsp:cNvPr id="0" name=""/>
        <dsp:cNvSpPr/>
      </dsp:nvSpPr>
      <dsp:spPr>
        <a:xfrm>
          <a:off x="5920338" y="4568723"/>
          <a:ext cx="647518" cy="531367"/>
        </a:xfrm>
        <a:custGeom>
          <a:avLst/>
          <a:gdLst/>
          <a:ahLst/>
          <a:cxnLst/>
          <a:rect l="0" t="0" r="0" b="0"/>
          <a:pathLst>
            <a:path>
              <a:moveTo>
                <a:pt x="647518" y="0"/>
              </a:moveTo>
              <a:lnTo>
                <a:pt x="647518" y="360920"/>
              </a:lnTo>
              <a:lnTo>
                <a:pt x="0" y="360920"/>
              </a:lnTo>
              <a:lnTo>
                <a:pt x="0" y="5313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9F9DE-DDEE-40F9-A920-6165611C303D}">
      <dsp:nvSpPr>
        <dsp:cNvPr id="0" name=""/>
        <dsp:cNvSpPr/>
      </dsp:nvSpPr>
      <dsp:spPr>
        <a:xfrm>
          <a:off x="6567856" y="2949934"/>
          <a:ext cx="323749" cy="450448"/>
        </a:xfrm>
        <a:custGeom>
          <a:avLst/>
          <a:gdLst/>
          <a:ahLst/>
          <a:cxnLst/>
          <a:rect l="0" t="0" r="0" b="0"/>
          <a:pathLst>
            <a:path>
              <a:moveTo>
                <a:pt x="323749" y="0"/>
              </a:moveTo>
              <a:lnTo>
                <a:pt x="323749" y="280001"/>
              </a:lnTo>
              <a:lnTo>
                <a:pt x="0" y="280001"/>
              </a:lnTo>
              <a:lnTo>
                <a:pt x="0" y="45044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F56E6-2699-4A66-AF13-0ABC8F8F236B}">
      <dsp:nvSpPr>
        <dsp:cNvPr id="0" name=""/>
        <dsp:cNvSpPr/>
      </dsp:nvSpPr>
      <dsp:spPr>
        <a:xfrm>
          <a:off x="4088782" y="1170394"/>
          <a:ext cx="2802823" cy="611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753"/>
              </a:lnTo>
              <a:lnTo>
                <a:pt x="2802823" y="440753"/>
              </a:lnTo>
              <a:lnTo>
                <a:pt x="2802823" y="6112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A244E-C611-465A-8966-5481FCCCA6BB}">
      <dsp:nvSpPr>
        <dsp:cNvPr id="0" name=""/>
        <dsp:cNvSpPr/>
      </dsp:nvSpPr>
      <dsp:spPr>
        <a:xfrm>
          <a:off x="1549636" y="4730597"/>
          <a:ext cx="809393" cy="38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03"/>
              </a:lnTo>
              <a:lnTo>
                <a:pt x="809393" y="213403"/>
              </a:lnTo>
              <a:lnTo>
                <a:pt x="809393" y="38385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BA7D9-DB9B-4971-9759-93A2DEA36EF2}">
      <dsp:nvSpPr>
        <dsp:cNvPr id="0" name=""/>
        <dsp:cNvSpPr/>
      </dsp:nvSpPr>
      <dsp:spPr>
        <a:xfrm>
          <a:off x="1225886" y="2949934"/>
          <a:ext cx="323749" cy="612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874"/>
              </a:lnTo>
              <a:lnTo>
                <a:pt x="323749" y="441874"/>
              </a:lnTo>
              <a:lnTo>
                <a:pt x="323749" y="6123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F4058-0B9B-4348-8AC7-E319632D8696}">
      <dsp:nvSpPr>
        <dsp:cNvPr id="0" name=""/>
        <dsp:cNvSpPr/>
      </dsp:nvSpPr>
      <dsp:spPr>
        <a:xfrm>
          <a:off x="1225886" y="1170394"/>
          <a:ext cx="2862896" cy="611200"/>
        </a:xfrm>
        <a:custGeom>
          <a:avLst/>
          <a:gdLst/>
          <a:ahLst/>
          <a:cxnLst/>
          <a:rect l="0" t="0" r="0" b="0"/>
          <a:pathLst>
            <a:path>
              <a:moveTo>
                <a:pt x="2862896" y="0"/>
              </a:moveTo>
              <a:lnTo>
                <a:pt x="2862896" y="440753"/>
              </a:lnTo>
              <a:lnTo>
                <a:pt x="0" y="440753"/>
              </a:lnTo>
              <a:lnTo>
                <a:pt x="0" y="6112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85889-8D22-4508-861E-1B14F32F74B8}">
      <dsp:nvSpPr>
        <dsp:cNvPr id="0" name=""/>
        <dsp:cNvSpPr/>
      </dsp:nvSpPr>
      <dsp:spPr>
        <a:xfrm>
          <a:off x="3168829" y="2053"/>
          <a:ext cx="1839906" cy="1168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C7F35A-FE1A-4544-92F3-9337CE45ECC7}">
      <dsp:nvSpPr>
        <dsp:cNvPr id="0" name=""/>
        <dsp:cNvSpPr/>
      </dsp:nvSpPr>
      <dsp:spPr>
        <a:xfrm>
          <a:off x="3373263" y="196266"/>
          <a:ext cx="1839906" cy="1168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Abraham</a:t>
          </a:r>
        </a:p>
      </dsp:txBody>
      <dsp:txXfrm>
        <a:off x="3407483" y="230486"/>
        <a:ext cx="1771466" cy="1099900"/>
      </dsp:txXfrm>
    </dsp:sp>
    <dsp:sp modelId="{CE4A7947-8BE5-4955-8012-CDDBC0C24EC7}">
      <dsp:nvSpPr>
        <dsp:cNvPr id="0" name=""/>
        <dsp:cNvSpPr/>
      </dsp:nvSpPr>
      <dsp:spPr>
        <a:xfrm>
          <a:off x="305933" y="1781594"/>
          <a:ext cx="1839906" cy="1168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CD176-D152-4A42-9A37-CAA56B49D5F6}">
      <dsp:nvSpPr>
        <dsp:cNvPr id="0" name=""/>
        <dsp:cNvSpPr/>
      </dsp:nvSpPr>
      <dsp:spPr>
        <a:xfrm>
          <a:off x="510367" y="1975806"/>
          <a:ext cx="1839906" cy="1168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Hagar</a:t>
          </a:r>
        </a:p>
      </dsp:txBody>
      <dsp:txXfrm>
        <a:off x="544587" y="2010026"/>
        <a:ext cx="1771466" cy="1099900"/>
      </dsp:txXfrm>
    </dsp:sp>
    <dsp:sp modelId="{5F0D7893-6035-472C-A579-53E5036658AA}">
      <dsp:nvSpPr>
        <dsp:cNvPr id="0" name=""/>
        <dsp:cNvSpPr/>
      </dsp:nvSpPr>
      <dsp:spPr>
        <a:xfrm>
          <a:off x="629683" y="3562256"/>
          <a:ext cx="1839906" cy="1168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F1ECC1-36CE-42D7-8520-E2BC03C8C9B8}">
      <dsp:nvSpPr>
        <dsp:cNvPr id="0" name=""/>
        <dsp:cNvSpPr/>
      </dsp:nvSpPr>
      <dsp:spPr>
        <a:xfrm>
          <a:off x="834117" y="3756468"/>
          <a:ext cx="1839906" cy="1168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Ishmael</a:t>
          </a:r>
        </a:p>
      </dsp:txBody>
      <dsp:txXfrm>
        <a:off x="868337" y="3790688"/>
        <a:ext cx="1771466" cy="1099900"/>
      </dsp:txXfrm>
    </dsp:sp>
    <dsp:sp modelId="{6C64FA36-7942-49EE-8273-8D1B54159B22}">
      <dsp:nvSpPr>
        <dsp:cNvPr id="0" name=""/>
        <dsp:cNvSpPr/>
      </dsp:nvSpPr>
      <dsp:spPr>
        <a:xfrm>
          <a:off x="1439076" y="5114447"/>
          <a:ext cx="1839906" cy="1168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BC9FCD-E26F-497D-B911-9D7FA718DEEC}">
      <dsp:nvSpPr>
        <dsp:cNvPr id="0" name=""/>
        <dsp:cNvSpPr/>
      </dsp:nvSpPr>
      <dsp:spPr>
        <a:xfrm>
          <a:off x="1643510" y="5308659"/>
          <a:ext cx="1839906" cy="1168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Muhammad</a:t>
          </a:r>
        </a:p>
      </dsp:txBody>
      <dsp:txXfrm>
        <a:off x="1677730" y="5342879"/>
        <a:ext cx="1771466" cy="1099900"/>
      </dsp:txXfrm>
    </dsp:sp>
    <dsp:sp modelId="{9354A285-F9FB-4857-B6AA-1D53A1540BDD}">
      <dsp:nvSpPr>
        <dsp:cNvPr id="0" name=""/>
        <dsp:cNvSpPr/>
      </dsp:nvSpPr>
      <dsp:spPr>
        <a:xfrm>
          <a:off x="5971653" y="1781594"/>
          <a:ext cx="1839906" cy="1168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192261-A3C0-4592-940F-AD74EF6586D7}">
      <dsp:nvSpPr>
        <dsp:cNvPr id="0" name=""/>
        <dsp:cNvSpPr/>
      </dsp:nvSpPr>
      <dsp:spPr>
        <a:xfrm>
          <a:off x="6176087" y="1975806"/>
          <a:ext cx="1839906" cy="1168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Sarah</a:t>
          </a:r>
        </a:p>
      </dsp:txBody>
      <dsp:txXfrm>
        <a:off x="6210307" y="2010026"/>
        <a:ext cx="1771466" cy="1099900"/>
      </dsp:txXfrm>
    </dsp:sp>
    <dsp:sp modelId="{CDCEB663-DD64-4A6E-9F8B-8950DB2F56C5}">
      <dsp:nvSpPr>
        <dsp:cNvPr id="0" name=""/>
        <dsp:cNvSpPr/>
      </dsp:nvSpPr>
      <dsp:spPr>
        <a:xfrm>
          <a:off x="5647903" y="3400382"/>
          <a:ext cx="1839906" cy="1168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C2B8C-7C4D-42CD-A6A0-472E95B58467}">
      <dsp:nvSpPr>
        <dsp:cNvPr id="0" name=""/>
        <dsp:cNvSpPr/>
      </dsp:nvSpPr>
      <dsp:spPr>
        <a:xfrm>
          <a:off x="5852337" y="3594595"/>
          <a:ext cx="1839906" cy="1168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Isaac</a:t>
          </a:r>
        </a:p>
      </dsp:txBody>
      <dsp:txXfrm>
        <a:off x="5886557" y="3628815"/>
        <a:ext cx="1771466" cy="1099900"/>
      </dsp:txXfrm>
    </dsp:sp>
    <dsp:sp modelId="{2E66CDCE-F559-464A-902B-8BEAB9C811B4}">
      <dsp:nvSpPr>
        <dsp:cNvPr id="0" name=""/>
        <dsp:cNvSpPr/>
      </dsp:nvSpPr>
      <dsp:spPr>
        <a:xfrm>
          <a:off x="5000385" y="5100090"/>
          <a:ext cx="1839906" cy="1168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E98CA8-62EE-4961-93A1-F6EA00D83795}">
      <dsp:nvSpPr>
        <dsp:cNvPr id="0" name=""/>
        <dsp:cNvSpPr/>
      </dsp:nvSpPr>
      <dsp:spPr>
        <a:xfrm>
          <a:off x="5204819" y="5294303"/>
          <a:ext cx="1839906" cy="1168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Jesus</a:t>
          </a:r>
        </a:p>
      </dsp:txBody>
      <dsp:txXfrm>
        <a:off x="5239039" y="5328523"/>
        <a:ext cx="1771466" cy="1099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D5A512-6E93-45BC-996F-BB89FAD53A74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173BF0-4BA5-45C6-9004-9422FD1C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905" y="4191000"/>
            <a:ext cx="6480048" cy="2301240"/>
          </a:xfrm>
        </p:spPr>
        <p:txBody>
          <a:bodyPr/>
          <a:lstStyle/>
          <a:p>
            <a:r>
              <a:rPr lang="en-US" dirty="0"/>
              <a:t>Islam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05" y="3848100"/>
            <a:ext cx="6708648" cy="1752600"/>
          </a:xfrm>
        </p:spPr>
        <p:txBody>
          <a:bodyPr/>
          <a:lstStyle/>
          <a:p>
            <a:r>
              <a:rPr lang="en-US" dirty="0"/>
              <a:t>Background and Rise of the Islamic Empire</a:t>
            </a:r>
          </a:p>
        </p:txBody>
      </p:sp>
      <p:pic>
        <p:nvPicPr>
          <p:cNvPr id="1026" name="Picture 2" descr="Image result for isl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76" y="327660"/>
            <a:ext cx="4693920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88" y="165763"/>
            <a:ext cx="8763000" cy="831057"/>
          </a:xfrm>
        </p:spPr>
        <p:txBody>
          <a:bodyPr>
            <a:normAutofit fontScale="90000"/>
          </a:bodyPr>
          <a:lstStyle/>
          <a:p>
            <a:r>
              <a:rPr lang="en-US" dirty="0"/>
              <a:t>5 Pillars of Islam: </a:t>
            </a:r>
            <a:r>
              <a:rPr lang="en-US" sz="3600" dirty="0"/>
              <a:t>Orthodox Beliefs &amp;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1. Declare </a:t>
            </a:r>
            <a:r>
              <a:rPr lang="en-US" dirty="0"/>
              <a:t>(Shahada): “There’s no god but God and Muhammad is his Prophet”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i="1" dirty="0"/>
              <a:t>2. Pray</a:t>
            </a:r>
            <a:r>
              <a:rPr lang="en-US" dirty="0"/>
              <a:t> (Salat): 5 times/day facing Mecca; assembly for recited prayer Fridays midday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r>
              <a:rPr lang="en-US" i="1" dirty="0"/>
              <a:t>3. Alms </a:t>
            </a:r>
            <a:r>
              <a:rPr lang="en-US" dirty="0"/>
              <a:t>(Zakat): 2.5% of income to poor – especially widows and orphans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677" b="9677"/>
          <a:stretch/>
        </p:blipFill>
        <p:spPr>
          <a:xfrm>
            <a:off x="1905000" y="3276600"/>
            <a:ext cx="5291328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63" y="152400"/>
            <a:ext cx="7467600" cy="960438"/>
          </a:xfrm>
        </p:spPr>
        <p:txBody>
          <a:bodyPr/>
          <a:lstStyle/>
          <a:p>
            <a:r>
              <a:rPr lang="en-US" dirty="0"/>
              <a:t>Pillars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8"/>
            <a:ext cx="8458200" cy="5668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4. </a:t>
            </a:r>
            <a:r>
              <a:rPr lang="en-US" i="1" dirty="0"/>
              <a:t>Fasting</a:t>
            </a:r>
            <a:r>
              <a:rPr lang="en-US" dirty="0"/>
              <a:t> (Sawt):</a:t>
            </a:r>
          </a:p>
          <a:p>
            <a:pPr lvl="1"/>
            <a:r>
              <a:rPr lang="en-US" dirty="0"/>
              <a:t>1 month – 9</a:t>
            </a:r>
            <a:r>
              <a:rPr lang="en-US" baseline="30000" dirty="0"/>
              <a:t>th</a:t>
            </a:r>
            <a:r>
              <a:rPr lang="en-US" dirty="0"/>
              <a:t> month of Islamic calendar (Ramadan)</a:t>
            </a:r>
          </a:p>
          <a:p>
            <a:pPr lvl="1"/>
            <a:r>
              <a:rPr lang="en-US" dirty="0"/>
              <a:t>Honors 1</a:t>
            </a:r>
            <a:r>
              <a:rPr lang="en-US" baseline="30000" dirty="0"/>
              <a:t>st</a:t>
            </a:r>
            <a:r>
              <a:rPr lang="en-US" dirty="0"/>
              <a:t> revelation in </a:t>
            </a:r>
            <a:r>
              <a:rPr lang="en-US" dirty="0" err="1"/>
              <a:t>Qu’ran</a:t>
            </a:r>
            <a:r>
              <a:rPr lang="en-US" dirty="0"/>
              <a:t> from Muhammad</a:t>
            </a:r>
          </a:p>
          <a:p>
            <a:pPr lvl="1"/>
            <a:r>
              <a:rPr lang="en-US" dirty="0"/>
              <a:t>Fast each day</a:t>
            </a:r>
          </a:p>
          <a:p>
            <a:pPr lvl="1"/>
            <a:r>
              <a:rPr lang="en-US" dirty="0"/>
              <a:t>Okay to eat at night</a:t>
            </a:r>
          </a:p>
          <a:p>
            <a:pPr lvl="1"/>
            <a:r>
              <a:rPr lang="en-US" dirty="0"/>
              <a:t>Month’s end feast: Festival of Eid-Al-</a:t>
            </a:r>
            <a:r>
              <a:rPr lang="en-US" dirty="0" err="1"/>
              <a:t>Fitr</a:t>
            </a:r>
            <a:endParaRPr lang="en-US" dirty="0"/>
          </a:p>
          <a:p>
            <a:pPr lvl="1"/>
            <a:r>
              <a:rPr lang="en-US" dirty="0"/>
              <a:t>Tablets of Abraham, Torah, Psalms, Gospels all in same month</a:t>
            </a:r>
          </a:p>
          <a:p>
            <a:pPr lvl="1"/>
            <a:r>
              <a:rPr lang="en-US" dirty="0"/>
              <a:t>Punished in some countries for not observing</a:t>
            </a:r>
          </a:p>
          <a:p>
            <a:pPr lvl="2"/>
            <a:r>
              <a:rPr lang="en-US" dirty="0"/>
              <a:t>Iran – non-Muslim had lips burned; others public flogged for eating</a:t>
            </a:r>
          </a:p>
          <a:p>
            <a:pPr lvl="2"/>
            <a:r>
              <a:rPr lang="en-US" dirty="0"/>
              <a:t>Kuwait – fine</a:t>
            </a:r>
          </a:p>
          <a:p>
            <a:pPr lvl="2"/>
            <a:r>
              <a:rPr lang="en-US" dirty="0"/>
              <a:t>Algeria - prison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08038"/>
          </a:xfrm>
        </p:spPr>
        <p:txBody>
          <a:bodyPr/>
          <a:lstStyle/>
          <a:p>
            <a:r>
              <a:rPr lang="en-US" dirty="0"/>
              <a:t>Pillars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1" y="1417638"/>
            <a:ext cx="8382000" cy="5440362"/>
          </a:xfrm>
        </p:spPr>
        <p:txBody>
          <a:bodyPr>
            <a:normAutofit/>
          </a:bodyPr>
          <a:lstStyle/>
          <a:p>
            <a:r>
              <a:rPr lang="en-US" i="1" dirty="0"/>
              <a:t>Hajj</a:t>
            </a:r>
            <a:r>
              <a:rPr lang="en-US" dirty="0"/>
              <a:t> (pilgrimage) once in life </a:t>
            </a:r>
          </a:p>
          <a:p>
            <a:pPr lvl="1"/>
            <a:r>
              <a:rPr lang="en-US" dirty="0"/>
              <a:t>to Mecca</a:t>
            </a:r>
          </a:p>
          <a:p>
            <a:pPr marL="36576" indent="0">
              <a:buNone/>
            </a:pPr>
            <a:endParaRPr lang="en-US" dirty="0"/>
          </a:p>
          <a:p>
            <a:pPr lvl="1"/>
            <a:r>
              <a:rPr lang="en-US" dirty="0" err="1"/>
              <a:t>Ka’bah</a:t>
            </a:r>
            <a:r>
              <a:rPr lang="en-US" dirty="0"/>
              <a:t>: box in the middle of the central mosque in Mecca</a:t>
            </a:r>
          </a:p>
          <a:p>
            <a:pPr lvl="2"/>
            <a:r>
              <a:rPr lang="en-US" dirty="0"/>
              <a:t>Supposedly built originally by Abraham &amp; Ishmael</a:t>
            </a:r>
          </a:p>
          <a:p>
            <a:pPr lvl="2"/>
            <a:r>
              <a:rPr lang="en-US" dirty="0"/>
              <a:t>Originally contained idols of local gods </a:t>
            </a:r>
          </a:p>
          <a:p>
            <a:pPr lvl="2"/>
            <a:r>
              <a:rPr lang="en-US" dirty="0"/>
              <a:t>Most sacred place of Islam</a:t>
            </a:r>
          </a:p>
          <a:p>
            <a:pPr lvl="2"/>
            <a:r>
              <a:rPr lang="en-US" dirty="0"/>
              <a:t>Contains the Black Stone</a:t>
            </a:r>
          </a:p>
          <a:p>
            <a:pPr lvl="3"/>
            <a:r>
              <a:rPr lang="en-US" dirty="0"/>
              <a:t>Stone Adam was given by God to absorb sins</a:t>
            </a:r>
          </a:p>
          <a:p>
            <a:pPr lvl="3"/>
            <a:r>
              <a:rPr lang="en-US" dirty="0"/>
              <a:t>Now is black with all of the sins of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44" t="29670" r="9483"/>
          <a:stretch/>
        </p:blipFill>
        <p:spPr>
          <a:xfrm>
            <a:off x="5410200" y="102881"/>
            <a:ext cx="3627923" cy="23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9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“6</a:t>
            </a:r>
            <a:r>
              <a:rPr lang="en-US" baseline="30000" dirty="0"/>
              <a:t>th</a:t>
            </a:r>
            <a:r>
              <a:rPr lang="en-US" dirty="0"/>
              <a:t> Pillar”: Jihad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“Struggle” or “Effort” in Arabic</a:t>
            </a:r>
          </a:p>
          <a:p>
            <a:r>
              <a:rPr lang="en-US" dirty="0"/>
              <a:t>Not formally observed</a:t>
            </a:r>
          </a:p>
          <a:p>
            <a:r>
              <a:rPr lang="en-US" dirty="0"/>
              <a:t>Different interpretations</a:t>
            </a:r>
          </a:p>
          <a:p>
            <a:pPr lvl="1"/>
            <a:r>
              <a:rPr lang="en-US" dirty="0"/>
              <a:t>Promote right and prevent wrong</a:t>
            </a:r>
          </a:p>
          <a:p>
            <a:pPr lvl="1"/>
            <a:r>
              <a:rPr lang="en-US" dirty="0"/>
              <a:t>Call for physical warfare</a:t>
            </a:r>
          </a:p>
          <a:p>
            <a:pPr lvl="2"/>
            <a:r>
              <a:rPr lang="en-US" dirty="0" err="1"/>
              <a:t>Presere</a:t>
            </a:r>
            <a:endParaRPr lang="en-US" dirty="0"/>
          </a:p>
          <a:p>
            <a:pPr lvl="2"/>
            <a:r>
              <a:rPr lang="en-US" dirty="0"/>
              <a:t>Spread </a:t>
            </a:r>
            <a:r>
              <a:rPr lang="en-US" dirty="0" err="1"/>
              <a:t>dar</a:t>
            </a:r>
            <a:r>
              <a:rPr lang="en-US" dirty="0"/>
              <a:t> al-Islam (political rule of Islam)</a:t>
            </a:r>
          </a:p>
          <a:p>
            <a:pPr lvl="2"/>
            <a:r>
              <a:rPr lang="en-US" dirty="0"/>
              <a:t>Self-defense</a:t>
            </a:r>
          </a:p>
          <a:p>
            <a:pPr lvl="3"/>
            <a:r>
              <a:rPr lang="en-US" dirty="0"/>
              <a:t>“God loves not aggressors”</a:t>
            </a:r>
          </a:p>
          <a:p>
            <a:pPr lvl="1"/>
            <a:r>
              <a:rPr lang="en-US" dirty="0"/>
              <a:t>Internal spiritual struggle to be devout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6" t="4899" r="1887" b="8134"/>
          <a:stretch/>
        </p:blipFill>
        <p:spPr>
          <a:xfrm>
            <a:off x="267238" y="304800"/>
            <a:ext cx="864816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6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/>
              <a:t>After death: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Devout</a:t>
            </a:r>
          </a:p>
          <a:p>
            <a:pPr lvl="1"/>
            <a:r>
              <a:rPr lang="en-US" dirty="0"/>
              <a:t>Paradise</a:t>
            </a:r>
          </a:p>
          <a:p>
            <a:pPr marL="448056" lvl="1" indent="0">
              <a:buNone/>
            </a:pPr>
            <a:endParaRPr lang="en-US" dirty="0"/>
          </a:p>
          <a:p>
            <a:r>
              <a:rPr lang="en-US" dirty="0"/>
              <a:t>Reject</a:t>
            </a:r>
          </a:p>
          <a:p>
            <a:pPr lvl="1"/>
            <a:r>
              <a:rPr lang="en-US" dirty="0"/>
              <a:t>Burn in hell</a:t>
            </a:r>
          </a:p>
          <a:p>
            <a:pPr lvl="1"/>
            <a:endParaRPr lang="en-US" dirty="0"/>
          </a:p>
          <a:p>
            <a:r>
              <a:rPr lang="en-US" dirty="0"/>
              <a:t>Free will is limited</a:t>
            </a:r>
          </a:p>
          <a:p>
            <a:pPr lvl="1"/>
            <a:r>
              <a:rPr lang="en-US" dirty="0"/>
              <a:t>God has all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00200"/>
            <a:ext cx="3505200" cy="2508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5701" b="5140"/>
          <a:stretch/>
        </p:blipFill>
        <p:spPr>
          <a:xfrm>
            <a:off x="4752118" y="4343400"/>
            <a:ext cx="3877532" cy="19653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Shari-a: Islamic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120"/>
            <a:ext cx="7924800" cy="53644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in </a:t>
            </a:r>
            <a:r>
              <a:rPr lang="en-US" dirty="0" err="1"/>
              <a:t>Qu’ran</a:t>
            </a:r>
            <a:r>
              <a:rPr lang="en-US" dirty="0"/>
              <a:t> and Hadith</a:t>
            </a:r>
          </a:p>
          <a:p>
            <a:r>
              <a:rPr lang="en-US" dirty="0"/>
              <a:t>Similar to Jews</a:t>
            </a:r>
          </a:p>
          <a:p>
            <a:pPr lvl="1"/>
            <a:r>
              <a:rPr lang="en-US" dirty="0"/>
              <a:t>Proper conduct</a:t>
            </a:r>
          </a:p>
          <a:p>
            <a:pPr lvl="1"/>
            <a:r>
              <a:rPr lang="en-US" dirty="0"/>
              <a:t>Promote right</a:t>
            </a:r>
          </a:p>
          <a:p>
            <a:pPr lvl="1"/>
            <a:r>
              <a:rPr lang="en-US" dirty="0"/>
              <a:t>Prevent wrong</a:t>
            </a:r>
          </a:p>
          <a:p>
            <a:pPr lvl="1"/>
            <a:r>
              <a:rPr lang="en-US" dirty="0"/>
              <a:t>Law of society</a:t>
            </a:r>
          </a:p>
          <a:p>
            <a:pPr lvl="1"/>
            <a:r>
              <a:rPr lang="en-US" dirty="0"/>
              <a:t>Day to day</a:t>
            </a:r>
          </a:p>
          <a:p>
            <a:pPr lvl="2"/>
            <a:r>
              <a:rPr lang="en-US" dirty="0"/>
              <a:t>Eat, dress</a:t>
            </a:r>
          </a:p>
          <a:p>
            <a:r>
              <a:rPr lang="en-US" dirty="0"/>
              <a:t>Marriage</a:t>
            </a:r>
          </a:p>
          <a:p>
            <a:pPr lvl="1"/>
            <a:r>
              <a:rPr lang="en-US" dirty="0"/>
              <a:t>Men obligated to support wives</a:t>
            </a:r>
          </a:p>
          <a:p>
            <a:pPr lvl="1"/>
            <a:r>
              <a:rPr lang="en-US" dirty="0"/>
              <a:t>Up to 4 wives okay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185252"/>
            <a:ext cx="74676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Women: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4866"/>
            <a:ext cx="7543800" cy="5410200"/>
          </a:xfrm>
        </p:spPr>
        <p:txBody>
          <a:bodyPr/>
          <a:lstStyle/>
          <a:p>
            <a:r>
              <a:rPr lang="en-US" dirty="0"/>
              <a:t>Question if worse before </a:t>
            </a:r>
          </a:p>
          <a:p>
            <a:r>
              <a:rPr lang="en-US" dirty="0"/>
              <a:t>Because of Islam or because of exposure to other cultures?</a:t>
            </a:r>
          </a:p>
          <a:p>
            <a:pPr lvl="1"/>
            <a:r>
              <a:rPr lang="en-US" dirty="0"/>
              <a:t>Byzantine:</a:t>
            </a:r>
          </a:p>
          <a:p>
            <a:pPr lvl="2"/>
            <a:r>
              <a:rPr lang="en-US" dirty="0"/>
              <a:t>Veil</a:t>
            </a:r>
          </a:p>
          <a:p>
            <a:pPr lvl="2"/>
            <a:r>
              <a:rPr lang="en-US" dirty="0"/>
              <a:t>Marriage/divorce practices</a:t>
            </a:r>
          </a:p>
          <a:p>
            <a:pPr lvl="2"/>
            <a:r>
              <a:rPr lang="en-US" dirty="0"/>
              <a:t>Economic status</a:t>
            </a:r>
          </a:p>
          <a:p>
            <a:pPr marL="749808" lvl="2" indent="0">
              <a:buNone/>
            </a:pPr>
            <a:endParaRPr lang="en-US" dirty="0"/>
          </a:p>
          <a:p>
            <a:r>
              <a:rPr lang="en-US" dirty="0" err="1"/>
              <a:t>Qu’ran</a:t>
            </a:r>
            <a:endParaRPr lang="en-US" dirty="0"/>
          </a:p>
          <a:p>
            <a:pPr lvl="1"/>
            <a:r>
              <a:rPr lang="en-US" dirty="0"/>
              <a:t>Men over women</a:t>
            </a:r>
          </a:p>
          <a:p>
            <a:pPr lvl="1"/>
            <a:r>
              <a:rPr lang="en-US" dirty="0"/>
              <a:t>Dress code because seen as seductive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14600"/>
            <a:ext cx="3714750" cy="31522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Shi’as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620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Believe in religious purity</a:t>
            </a:r>
          </a:p>
          <a:p>
            <a:r>
              <a:rPr lang="en-US" dirty="0"/>
              <a:t>Caliph – represents religious principles</a:t>
            </a:r>
          </a:p>
          <a:p>
            <a:pPr lvl="1"/>
            <a:r>
              <a:rPr lang="en-US" dirty="0"/>
              <a:t>Not imperial</a:t>
            </a:r>
          </a:p>
          <a:p>
            <a:r>
              <a:rPr lang="en-US" dirty="0"/>
              <a:t>Only descendents of Ali as imam</a:t>
            </a:r>
          </a:p>
          <a:p>
            <a:pPr lvl="1"/>
            <a:r>
              <a:rPr lang="en-US" dirty="0"/>
              <a:t>Ali – son in law and cousin of Muhammad</a:t>
            </a:r>
          </a:p>
          <a:p>
            <a:pPr lvl="1"/>
            <a:r>
              <a:rPr lang="en-US" dirty="0"/>
              <a:t>Ali was by divine appointment</a:t>
            </a:r>
          </a:p>
          <a:p>
            <a:pPr lvl="2"/>
            <a:r>
              <a:rPr lang="en-US" dirty="0"/>
              <a:t>Special authority over people</a:t>
            </a:r>
          </a:p>
          <a:p>
            <a:r>
              <a:rPr lang="en-US" dirty="0"/>
              <a:t>Imam – right caliph</a:t>
            </a:r>
          </a:p>
          <a:p>
            <a:pPr lvl="1"/>
            <a:r>
              <a:rPr lang="en-US" dirty="0"/>
              <a:t>Hereditary line</a:t>
            </a:r>
          </a:p>
          <a:p>
            <a:r>
              <a:rPr lang="en-US" dirty="0"/>
              <a:t> Just Imam has already been here and will return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Prophet’s example</a:t>
            </a:r>
          </a:p>
          <a:p>
            <a:r>
              <a:rPr lang="en-US" dirty="0"/>
              <a:t>Imam </a:t>
            </a:r>
          </a:p>
          <a:p>
            <a:pPr lvl="1"/>
            <a:r>
              <a:rPr lang="en-US" dirty="0"/>
              <a:t>Descendents of Abu </a:t>
            </a:r>
            <a:r>
              <a:rPr lang="en-US" dirty="0" err="1"/>
              <a:t>Bakr</a:t>
            </a:r>
            <a:endParaRPr lang="en-US" dirty="0"/>
          </a:p>
          <a:p>
            <a:pPr lvl="2"/>
            <a:r>
              <a:rPr lang="en-US" dirty="0"/>
              <a:t>Father in law of Muhammad</a:t>
            </a:r>
          </a:p>
          <a:p>
            <a:r>
              <a:rPr lang="en-US" dirty="0"/>
              <a:t>Just Imam is yet to come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and Jews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Not the son of God</a:t>
            </a:r>
          </a:p>
          <a:p>
            <a:pPr lvl="1"/>
            <a:r>
              <a:rPr lang="en-US" dirty="0"/>
              <a:t>Then wouldn’t be monotheism</a:t>
            </a:r>
          </a:p>
          <a:p>
            <a:pPr lvl="1"/>
            <a:r>
              <a:rPr lang="en-US" dirty="0"/>
              <a:t>Can’t have more than 1 entity to worship</a:t>
            </a:r>
          </a:p>
          <a:p>
            <a:pPr lvl="1"/>
            <a:endParaRPr lang="en-US" dirty="0"/>
          </a:p>
          <a:p>
            <a:pPr marL="448056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"/>
            <a:ext cx="4041462" cy="22336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5791200"/>
            <a:ext cx="4040188" cy="457200"/>
          </a:xfrm>
        </p:spPr>
        <p:txBody>
          <a:bodyPr/>
          <a:lstStyle/>
          <a:p>
            <a:r>
              <a:rPr lang="en-US" dirty="0" err="1"/>
              <a:t>Shi’as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572000" y="5791200"/>
            <a:ext cx="4041775" cy="457200"/>
          </a:xfrm>
        </p:spPr>
        <p:txBody>
          <a:bodyPr/>
          <a:lstStyle/>
          <a:p>
            <a:r>
              <a:rPr lang="en-US" dirty="0"/>
              <a:t>Sunnis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1066800"/>
            <a:ext cx="4040188" cy="4391875"/>
          </a:xfrm>
        </p:spPr>
        <p:txBody>
          <a:bodyPr>
            <a:normAutofit/>
          </a:bodyPr>
          <a:lstStyle/>
          <a:p>
            <a:r>
              <a:rPr lang="en-US" dirty="0"/>
              <a:t>Imam: Ali’s descendents </a:t>
            </a:r>
          </a:p>
          <a:p>
            <a:r>
              <a:rPr lang="en-US" dirty="0"/>
              <a:t>“rightly guided one” already has been &amp; will return</a:t>
            </a:r>
          </a:p>
          <a:p>
            <a:r>
              <a:rPr lang="en-US" dirty="0"/>
              <a:t>Imam by divine appointment</a:t>
            </a:r>
          </a:p>
          <a:p>
            <a:r>
              <a:rPr lang="en-US" dirty="0"/>
              <a:t>Imam must be pure</a:t>
            </a:r>
          </a:p>
          <a:p>
            <a:pPr lvl="1"/>
            <a:r>
              <a:rPr lang="en-US" dirty="0"/>
              <a:t>Knowledgeable, brave, wise, just, pious</a:t>
            </a:r>
          </a:p>
          <a:p>
            <a:r>
              <a:rPr lang="en-US" dirty="0"/>
              <a:t>Special authority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066800"/>
            <a:ext cx="4041775" cy="4391875"/>
          </a:xfrm>
        </p:spPr>
        <p:txBody>
          <a:bodyPr/>
          <a:lstStyle/>
          <a:p>
            <a:r>
              <a:rPr lang="en-US" dirty="0"/>
              <a:t>Imam: Abu </a:t>
            </a:r>
            <a:r>
              <a:rPr lang="en-US" dirty="0" err="1"/>
              <a:t>Bakr’s</a:t>
            </a:r>
            <a:r>
              <a:rPr lang="en-US" dirty="0"/>
              <a:t> descendents</a:t>
            </a:r>
          </a:p>
          <a:p>
            <a:r>
              <a:rPr lang="en-US" dirty="0"/>
              <a:t>“rightly guided one” yet to come</a:t>
            </a:r>
          </a:p>
          <a:p>
            <a:r>
              <a:rPr lang="en-US" dirty="0"/>
              <a:t>Imam can be elected</a:t>
            </a:r>
          </a:p>
          <a:p>
            <a:r>
              <a:rPr lang="en-US" dirty="0"/>
              <a:t>Ok is sinful b/c God appoints</a:t>
            </a:r>
          </a:p>
          <a:p>
            <a:r>
              <a:rPr lang="en-US" dirty="0"/>
              <a:t>Can’t rise up against Imam even if unjust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Shi’as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Sunnis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457200"/>
            <a:ext cx="4040188" cy="5001475"/>
          </a:xfrm>
        </p:spPr>
        <p:txBody>
          <a:bodyPr/>
          <a:lstStyle/>
          <a:p>
            <a:r>
              <a:rPr lang="en-US" dirty="0"/>
              <a:t>16% of Muslims worldwide</a:t>
            </a:r>
          </a:p>
          <a:p>
            <a:r>
              <a:rPr lang="en-US" dirty="0"/>
              <a:t>Iran – 95%</a:t>
            </a:r>
          </a:p>
          <a:p>
            <a:r>
              <a:rPr lang="en-US" dirty="0"/>
              <a:t>Iraq 60%</a:t>
            </a:r>
          </a:p>
          <a:p>
            <a:r>
              <a:rPr lang="en-US" dirty="0"/>
              <a:t>Pakistan</a:t>
            </a:r>
          </a:p>
          <a:p>
            <a:r>
              <a:rPr lang="en-US" dirty="0"/>
              <a:t>Poorest people in Sunni governed country</a:t>
            </a:r>
          </a:p>
          <a:p>
            <a:pPr lvl="1"/>
            <a:r>
              <a:rPr lang="en-US" dirty="0"/>
              <a:t>Discrimination</a:t>
            </a:r>
          </a:p>
          <a:p>
            <a:r>
              <a:rPr lang="en-US" dirty="0"/>
              <a:t>Clearer religious hierarchy</a:t>
            </a:r>
          </a:p>
          <a:p>
            <a:r>
              <a:rPr lang="en-US" dirty="0"/>
              <a:t>Ayatollahs – clerics for law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57200"/>
            <a:ext cx="4041775" cy="5001475"/>
          </a:xfrm>
        </p:spPr>
        <p:txBody>
          <a:bodyPr/>
          <a:lstStyle/>
          <a:p>
            <a:r>
              <a:rPr lang="en-US" dirty="0"/>
              <a:t>83% of Muslims worldwide</a:t>
            </a:r>
          </a:p>
          <a:p>
            <a:r>
              <a:rPr lang="en-US" dirty="0"/>
              <a:t>Less religious authority</a:t>
            </a:r>
          </a:p>
          <a:p>
            <a:r>
              <a:rPr lang="en-US" dirty="0"/>
              <a:t>Sunna: religious teachings of Muhammad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14090974"/>
              </p:ext>
            </p:extLst>
          </p:nvPr>
        </p:nvGraphicFramePr>
        <p:xfrm>
          <a:off x="381000" y="228600"/>
          <a:ext cx="8382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63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655638"/>
          </a:xfrm>
        </p:spPr>
        <p:txBody>
          <a:bodyPr>
            <a:normAutofit fontScale="90000"/>
          </a:bodyPr>
          <a:lstStyle/>
          <a:p>
            <a:r>
              <a:rPr lang="en-US" dirty="0"/>
              <a:t>Prophet Muhammad: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71" y="1103507"/>
            <a:ext cx="3673929" cy="5678293"/>
          </a:xfrm>
        </p:spPr>
        <p:txBody>
          <a:bodyPr>
            <a:normAutofit/>
          </a:bodyPr>
          <a:lstStyle/>
          <a:p>
            <a:r>
              <a:rPr lang="en-US" dirty="0"/>
              <a:t>Born 570 CE in Mecca to ruling tribe (year 1 of Islamic calendar)</a:t>
            </a:r>
          </a:p>
          <a:p>
            <a:r>
              <a:rPr lang="en-US" dirty="0"/>
              <a:t>Years of meditation</a:t>
            </a:r>
          </a:p>
          <a:p>
            <a:pPr lvl="1"/>
            <a:r>
              <a:rPr lang="en-US" dirty="0"/>
              <a:t>Message through Angel Gabriel from God in a cave</a:t>
            </a:r>
          </a:p>
          <a:p>
            <a:pPr lvl="1"/>
            <a:r>
              <a:rPr lang="en-US" dirty="0"/>
              <a:t>Continued to receive messages for 23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71600"/>
            <a:ext cx="49149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9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the Prophet Muhammad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001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Only a messenger – uncorrupted truth</a:t>
            </a:r>
          </a:p>
          <a:p>
            <a:pPr lvl="1"/>
            <a:r>
              <a:rPr lang="en-US" dirty="0"/>
              <a:t>Straight from God</a:t>
            </a:r>
          </a:p>
          <a:p>
            <a:pPr lvl="1"/>
            <a:r>
              <a:rPr lang="en-US" dirty="0"/>
              <a:t>Last prophet</a:t>
            </a:r>
          </a:p>
          <a:p>
            <a:pPr marL="448056" lvl="1" indent="0">
              <a:buNone/>
            </a:pPr>
            <a:endParaRPr lang="en-US" dirty="0"/>
          </a:p>
          <a:p>
            <a:r>
              <a:rPr lang="en-US" dirty="0"/>
              <a:t>Not the originator – that is God</a:t>
            </a:r>
          </a:p>
          <a:p>
            <a:pPr lvl="1"/>
            <a:r>
              <a:rPr lang="en-US" dirty="0"/>
              <a:t>Islam=“submission” to God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Other prophets before:</a:t>
            </a:r>
          </a:p>
          <a:p>
            <a:pPr lvl="1"/>
            <a:r>
              <a:rPr lang="en-US" dirty="0"/>
              <a:t>Adam, Noah, Abraham, Moses, Jesus</a:t>
            </a:r>
          </a:p>
          <a:p>
            <a:pPr lvl="1"/>
            <a:r>
              <a:rPr lang="en-US" dirty="0"/>
              <a:t>Abraham – father of Jews</a:t>
            </a:r>
          </a:p>
          <a:p>
            <a:pPr lvl="2"/>
            <a:r>
              <a:rPr lang="en-US" dirty="0"/>
              <a:t>Son Ishmael - 1</a:t>
            </a:r>
            <a:r>
              <a:rPr lang="en-US" baseline="30000" dirty="0"/>
              <a:t>st</a:t>
            </a:r>
            <a:r>
              <a:rPr lang="en-US" dirty="0"/>
              <a:t> Muslim</a:t>
            </a:r>
          </a:p>
          <a:p>
            <a:pPr marL="749808" lvl="2" indent="0">
              <a:buNone/>
            </a:pPr>
            <a:endParaRPr lang="en-US" dirty="0"/>
          </a:p>
          <a:p>
            <a:r>
              <a:rPr lang="en-US" dirty="0"/>
              <a:t>Teachings of early prophets – </a:t>
            </a:r>
          </a:p>
          <a:p>
            <a:pPr lvl="1"/>
            <a:r>
              <a:rPr lang="en-US" dirty="0"/>
              <a:t>Corrupted by other faiths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24443" r="23546" b="5556"/>
          <a:stretch/>
        </p:blipFill>
        <p:spPr bwMode="auto">
          <a:xfrm>
            <a:off x="6196390" y="2057400"/>
            <a:ext cx="275650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Qu’ran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God’s word</a:t>
            </a:r>
          </a:p>
          <a:p>
            <a:pPr lvl="1"/>
            <a:r>
              <a:rPr lang="en-US" dirty="0"/>
              <a:t>Prophet’s message</a:t>
            </a:r>
          </a:p>
          <a:p>
            <a:pPr lvl="1"/>
            <a:r>
              <a:rPr lang="en-US" dirty="0"/>
              <a:t>Compiled by Umar (2</a:t>
            </a:r>
            <a:r>
              <a:rPr lang="en-US" baseline="30000" dirty="0"/>
              <a:t>nd</a:t>
            </a:r>
            <a:r>
              <a:rPr lang="en-US" dirty="0"/>
              <a:t> caliph – 634 CE)</a:t>
            </a:r>
          </a:p>
          <a:p>
            <a:pPr marL="448056" lvl="1" indent="0">
              <a:buNone/>
            </a:pPr>
            <a:endParaRPr lang="en-US" dirty="0"/>
          </a:p>
          <a:p>
            <a:r>
              <a:rPr lang="en-US" dirty="0"/>
              <a:t>On paper (late 800s)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</a:t>
            </a:r>
            <a:r>
              <a:rPr lang="en-US" dirty="0" err="1"/>
              <a:t>Qu’ran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Length – approx. same as New Testament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Absolute word of God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Poetic form</a:t>
            </a:r>
          </a:p>
          <a:p>
            <a:pPr lvl="1"/>
            <a:r>
              <a:rPr lang="en-US" dirty="0"/>
              <a:t>Molded Arabic literature</a:t>
            </a:r>
          </a:p>
          <a:p>
            <a:pPr lvl="1"/>
            <a:r>
              <a:rPr lang="en-US" dirty="0"/>
              <a:t>Each syllable is sacred</a:t>
            </a:r>
          </a:p>
          <a:p>
            <a:pPr lvl="1"/>
            <a:r>
              <a:rPr lang="en-US" dirty="0"/>
              <a:t>Preferred to be in Arabic – not translated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Qu’ran</a:t>
            </a:r>
            <a:r>
              <a:rPr lang="en-US" dirty="0"/>
              <a:t>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467600" cy="4525963"/>
          </a:xfrm>
        </p:spPr>
        <p:txBody>
          <a:bodyPr/>
          <a:lstStyle/>
          <a:p>
            <a:r>
              <a:rPr lang="en-US" dirty="0"/>
              <a:t>Basis of:</a:t>
            </a:r>
          </a:p>
          <a:p>
            <a:pPr lvl="1"/>
            <a:r>
              <a:rPr lang="en-US" dirty="0"/>
              <a:t>Faith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Social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06" t="9157" r="7978" b="5371"/>
          <a:stretch/>
        </p:blipFill>
        <p:spPr>
          <a:xfrm>
            <a:off x="990600" y="3505200"/>
            <a:ext cx="7239000" cy="32384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Islamic Scripture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Sunna: example of thinking &amp; living set by the Prophet Muhammad</a:t>
            </a:r>
          </a:p>
          <a:p>
            <a:pPr lvl="1"/>
            <a:r>
              <a:rPr lang="en-US" dirty="0"/>
              <a:t>Written in the Hadith</a:t>
            </a:r>
          </a:p>
          <a:p>
            <a:pPr lvl="2"/>
            <a:r>
              <a:rPr lang="en-US" dirty="0"/>
              <a:t>Recorded words and deeds of Muhammad</a:t>
            </a:r>
          </a:p>
        </p:txBody>
      </p:sp>
      <p:pic>
        <p:nvPicPr>
          <p:cNvPr id="4098" name="Picture 2" descr="Image result for sun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69401"/>
            <a:ext cx="2625725" cy="265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6035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2264</TotalTime>
  <Words>757</Words>
  <Application>Microsoft Office PowerPoint</Application>
  <PresentationFormat>On-screen Show (4:3)</PresentationFormat>
  <Paragraphs>177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Franklin Gothic Book</vt:lpstr>
      <vt:lpstr>Wingdings 2</vt:lpstr>
      <vt:lpstr>Technic</vt:lpstr>
      <vt:lpstr>Islam Overview</vt:lpstr>
      <vt:lpstr>Jesus and Jews</vt:lpstr>
      <vt:lpstr>PowerPoint Presentation</vt:lpstr>
      <vt:lpstr>Prophet Muhammad:</vt:lpstr>
      <vt:lpstr>Role of the Prophet Muhammad</vt:lpstr>
      <vt:lpstr>Qu’ran</vt:lpstr>
      <vt:lpstr>Content of Qu’ran</vt:lpstr>
      <vt:lpstr>Qu’ran - continued</vt:lpstr>
      <vt:lpstr>Other Islamic Scripture</vt:lpstr>
      <vt:lpstr>5 Pillars of Islam: Orthodox Beliefs &amp; Practice</vt:lpstr>
      <vt:lpstr>Pillars continued</vt:lpstr>
      <vt:lpstr>Pillars continued</vt:lpstr>
      <vt:lpstr>“6th Pillar”: Jihad</vt:lpstr>
      <vt:lpstr>PowerPoint Presentation</vt:lpstr>
      <vt:lpstr>After death:</vt:lpstr>
      <vt:lpstr>Shari-a: Islamic Law</vt:lpstr>
      <vt:lpstr>Women:</vt:lpstr>
      <vt:lpstr>Shi’as</vt:lpstr>
      <vt:lpstr>Sunnis</vt:lpstr>
      <vt:lpstr>Differences</vt:lpstr>
      <vt:lpstr>PowerPoint Presentation</vt:lpstr>
    </vt:vector>
  </TitlesOfParts>
  <Company>MMSD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Overview</dc:title>
  <dc:creator>User</dc:creator>
  <cp:lastModifiedBy>Joseph Clark</cp:lastModifiedBy>
  <cp:revision>57</cp:revision>
  <dcterms:created xsi:type="dcterms:W3CDTF">2016-02-02T13:16:39Z</dcterms:created>
  <dcterms:modified xsi:type="dcterms:W3CDTF">2019-02-14T14:08:22Z</dcterms:modified>
</cp:coreProperties>
</file>