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Frank Ruhl Libre Medium"/>
      <p:regular r:id="rId30"/>
      <p:bold r:id="rId31"/>
    </p:embeddedFont>
    <p:embeddedFont>
      <p:font typeface="Frank Ruhl Libre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rankRuhlLibreMedium-bold.fntdata"/><Relationship Id="rId30" Type="http://schemas.openxmlformats.org/officeDocument/2006/relationships/font" Target="fonts/FrankRuhlLibreMedium-regular.fntdata"/><Relationship Id="rId11" Type="http://schemas.openxmlformats.org/officeDocument/2006/relationships/slide" Target="slides/slide7.xml"/><Relationship Id="rId33" Type="http://schemas.openxmlformats.org/officeDocument/2006/relationships/font" Target="fonts/FrankRuhlLibre-bold.fntdata"/><Relationship Id="rId10" Type="http://schemas.openxmlformats.org/officeDocument/2006/relationships/slide" Target="slides/slide6.xml"/><Relationship Id="rId32" Type="http://schemas.openxmlformats.org/officeDocument/2006/relationships/font" Target="fonts/FrankRuhlLibr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2316267" y="304925"/>
            <a:ext cx="4511141" cy="4526108"/>
            <a:chOff x="2316267" y="304925"/>
            <a:chExt cx="4511141" cy="4526108"/>
          </a:xfrm>
        </p:grpSpPr>
        <p:sp>
          <p:nvSpPr>
            <p:cNvPr id="52" name="Google Shape;52;p1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4" name="Google Shape;54;p1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55" name="Google Shape;55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58" name="Google Shape;58;p1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59" name="Google Shape;59;p13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14"/>
          <p:cNvGrpSpPr/>
          <p:nvPr/>
        </p:nvGrpSpPr>
        <p:grpSpPr>
          <a:xfrm>
            <a:off x="312475" y="304925"/>
            <a:ext cx="8519108" cy="4526108"/>
            <a:chOff x="312475" y="304925"/>
            <a:chExt cx="8519108" cy="4526108"/>
          </a:xfrm>
        </p:grpSpPr>
        <p:sp>
          <p:nvSpPr>
            <p:cNvPr id="67" name="Google Shape;67;p14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9" name="Google Shape;69;p14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70" name="Google Shape;70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oogle Shape;72;p14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73" name="Google Shape;73;p14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4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81" name="Google Shape;81;p14"/>
          <p:cNvSpPr txBox="1"/>
          <p:nvPr>
            <p:ph idx="3" type="body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s://www.davidrumsey.com/" TargetMode="External"/><Relationship Id="rId5" Type="http://schemas.openxmlformats.org/officeDocument/2006/relationships/hyperlink" Target="http://unsplash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urbanfonts.com/fonts/Frank_Ruhl_Libre.font" TargetMode="External"/><Relationship Id="rId4" Type="http://schemas.openxmlformats.org/officeDocument/2006/relationships/hyperlink" Target="https://www.fontsquirrel.com/fonts/libre-baskerville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Mongolian Empire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7875" y="576313"/>
            <a:ext cx="6439526" cy="39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Kublai Khan</a:t>
            </a:r>
            <a:endParaRPr sz="3000"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1003200" y="1428350"/>
            <a:ext cx="63789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➢"/>
            </a:pPr>
            <a:r>
              <a:rPr lang="en"/>
              <a:t>Becomes Great Khan in 1260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</a:pPr>
            <a:r>
              <a:rPr lang="en"/>
              <a:t>Overruns China, establishes Yuan Dynasty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</a:pPr>
            <a:r>
              <a:rPr lang="en"/>
              <a:t>Failed invasion of Japan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/>
              <a:t>Rule over China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</a:pPr>
            <a:r>
              <a:rPr lang="en"/>
              <a:t>“I have heard that one can conquer the empire on horseback, but one cannot govern it on horseback”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</a:pPr>
            <a:r>
              <a:rPr lang="en"/>
              <a:t>Short-lived: only around 100 years</a:t>
            </a:r>
            <a:endParaRPr/>
          </a:p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7699" y="123449"/>
            <a:ext cx="1782550" cy="22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1003200" y="60092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Fall of the Mongols</a:t>
            </a:r>
            <a:endParaRPr sz="3000"/>
          </a:p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7"/>
          <p:cNvSpPr txBox="1"/>
          <p:nvPr>
            <p:ph idx="4294967295" type="body"/>
          </p:nvPr>
        </p:nvSpPr>
        <p:spPr>
          <a:xfrm>
            <a:off x="1003200" y="1428350"/>
            <a:ext cx="63789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➢"/>
            </a:pPr>
            <a:r>
              <a:rPr lang="en" sz="1600"/>
              <a:t>Yuan Dynasty falls in 1368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Ilkhanate falls in 1330s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Chagatai khans fall in 1370s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Golden Horde lasts until 1480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idx="4294967295" type="ctrTitle"/>
          </p:nvPr>
        </p:nvSpPr>
        <p:spPr>
          <a:xfrm>
            <a:off x="1421950" y="952800"/>
            <a:ext cx="6300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</a:pPr>
            <a:r>
              <a:rPr b="0" i="0" lang="en" sz="3600" u="none" cap="none" strike="noStrike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7.53 Billion</a:t>
            </a:r>
            <a:endParaRPr b="0" i="0" sz="3600" u="none" cap="none" strike="noStrike">
              <a:solidFill>
                <a:srgbClr val="8A9BA6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73" name="Google Shape;173;p28"/>
          <p:cNvSpPr txBox="1"/>
          <p:nvPr>
            <p:ph idx="4294967295" type="subTitle"/>
          </p:nvPr>
        </p:nvSpPr>
        <p:spPr>
          <a:xfrm>
            <a:off x="1421950" y="1411308"/>
            <a:ext cx="6300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World Population</a:t>
            </a:r>
            <a:endParaRPr b="0" i="0" sz="1800" u="none" cap="none" strike="noStrike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4" name="Google Shape;174;p28"/>
          <p:cNvSpPr txBox="1"/>
          <p:nvPr>
            <p:ph idx="4294967295" type="ctrTitle"/>
          </p:nvPr>
        </p:nvSpPr>
        <p:spPr>
          <a:xfrm>
            <a:off x="1421950" y="3276894"/>
            <a:ext cx="6300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</a:pPr>
            <a:r>
              <a:rPr b="0" i="0" lang="en" sz="3600" u="none" cap="none" strike="noStrike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~8%</a:t>
            </a:r>
            <a:endParaRPr b="0" i="0" sz="3600" u="none" cap="none" strike="noStrike">
              <a:solidFill>
                <a:srgbClr val="8A9BA6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75" name="Google Shape;175;p28"/>
          <p:cNvSpPr txBox="1"/>
          <p:nvPr>
            <p:ph idx="4294967295" type="subTitle"/>
          </p:nvPr>
        </p:nvSpPr>
        <p:spPr>
          <a:xfrm>
            <a:off x="1421950" y="3735401"/>
            <a:ext cx="6300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Of the Total World Population is related to Genghis Khan</a:t>
            </a:r>
            <a:endParaRPr b="0" i="0" sz="1800" u="none" cap="none" strike="noStrike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6" name="Google Shape;176;p28"/>
          <p:cNvSpPr txBox="1"/>
          <p:nvPr>
            <p:ph idx="4294967295" type="ctrTitle"/>
          </p:nvPr>
        </p:nvSpPr>
        <p:spPr>
          <a:xfrm>
            <a:off x="1421950" y="2114847"/>
            <a:ext cx="6300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</a:pPr>
            <a:r>
              <a:rPr b="0" i="0" lang="en" sz="3600" u="none" cap="none" strike="noStrike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16 Million</a:t>
            </a:r>
            <a:endParaRPr b="0" i="0" sz="3600" u="none" cap="none" strike="noStrike">
              <a:solidFill>
                <a:srgbClr val="8A9BA6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77" name="Google Shape;177;p28"/>
          <p:cNvSpPr txBox="1"/>
          <p:nvPr>
            <p:ph idx="4294967295" type="subTitle"/>
          </p:nvPr>
        </p:nvSpPr>
        <p:spPr>
          <a:xfrm>
            <a:off x="1421950" y="2573355"/>
            <a:ext cx="6300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Number of Descendants of Genghis Khan</a:t>
            </a:r>
            <a:endParaRPr b="0" i="0" sz="1800" u="none" cap="none" strike="noStrike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8"/>
          <p:cNvSpPr/>
          <p:nvPr/>
        </p:nvSpPr>
        <p:spPr>
          <a:xfrm rot="-2700000">
            <a:off x="4470555" y="1869845"/>
            <a:ext cx="202913" cy="202999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B0C6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0C6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 rot="-2700000">
            <a:off x="4470555" y="3051770"/>
            <a:ext cx="202913" cy="202999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B0C6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0C6D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idx="4294967295" type="ctrTitle"/>
          </p:nvPr>
        </p:nvSpPr>
        <p:spPr>
          <a:xfrm>
            <a:off x="685800" y="2363317"/>
            <a:ext cx="7772400" cy="115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</a:pPr>
            <a:r>
              <a:rPr b="0" i="0" lang="en" sz="96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Lasting Impact?</a:t>
            </a:r>
            <a:endParaRPr b="0" i="0" sz="9600" u="none" cap="none" strike="noStrike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86" name="Google Shape;186;p2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0"/>
          <p:cNvSpPr txBox="1"/>
          <p:nvPr>
            <p:ph idx="4294967295" type="ctrTitle"/>
          </p:nvPr>
        </p:nvSpPr>
        <p:spPr>
          <a:xfrm>
            <a:off x="899775" y="2947617"/>
            <a:ext cx="7772400" cy="115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</a:pPr>
            <a:r>
              <a:rPr b="0" i="0" lang="en" sz="7200" u="none" cap="none" strike="noStrike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How should we judge the Mongols?</a:t>
            </a:r>
            <a:endParaRPr b="0" i="0" sz="7200" u="none" cap="none" strike="noStrike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0" name="Google Shape;200;p31"/>
          <p:cNvGrpSpPr/>
          <p:nvPr/>
        </p:nvGrpSpPr>
        <p:grpSpPr>
          <a:xfrm>
            <a:off x="710674" y="1627964"/>
            <a:ext cx="7300911" cy="731700"/>
            <a:chOff x="710674" y="1323164"/>
            <a:chExt cx="7300911" cy="731700"/>
          </a:xfrm>
        </p:grpSpPr>
        <p:sp>
          <p:nvSpPr>
            <p:cNvPr id="201" name="Google Shape;201;p31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" sz="3600" u="none" cap="none" strike="noStrike">
                  <a:solidFill>
                    <a:srgbClr val="6C7A83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Lorem </a:t>
              </a:r>
              <a:endParaRPr b="0" i="0" sz="3600" u="none" cap="none" strike="noStrike">
                <a:solidFill>
                  <a:srgbClr val="6C7A83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6C7A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203" name="Google Shape;203;p31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204" name="Google Shape;204;p31"/>
          <p:cNvGrpSpPr/>
          <p:nvPr/>
        </p:nvGrpSpPr>
        <p:grpSpPr>
          <a:xfrm>
            <a:off x="710677" y="2510700"/>
            <a:ext cx="6939410" cy="731700"/>
            <a:chOff x="710677" y="2207525"/>
            <a:chExt cx="6939410" cy="731700"/>
          </a:xfrm>
        </p:grpSpPr>
        <p:sp>
          <p:nvSpPr>
            <p:cNvPr id="205" name="Google Shape;205;p31"/>
            <p:cNvSpPr txBox="1"/>
            <p:nvPr/>
          </p:nvSpPr>
          <p:spPr>
            <a:xfrm>
              <a:off x="710677" y="2257725"/>
              <a:ext cx="2004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" sz="3600" u="none" cap="none" strike="noStrike">
                  <a:solidFill>
                    <a:srgbClr val="8A9BA6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Ipsum</a:t>
              </a:r>
              <a:endParaRPr b="0" i="0" sz="3600" u="none" cap="none" strike="noStrike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8A9B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207" name="Google Shape;207;p31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208" name="Google Shape;208;p31"/>
          <p:cNvGrpSpPr/>
          <p:nvPr/>
        </p:nvGrpSpPr>
        <p:grpSpPr>
          <a:xfrm>
            <a:off x="710675" y="3393425"/>
            <a:ext cx="6576712" cy="731700"/>
            <a:chOff x="710675" y="3088625"/>
            <a:chExt cx="6576712" cy="731700"/>
          </a:xfrm>
        </p:grpSpPr>
        <p:sp>
          <p:nvSpPr>
            <p:cNvPr id="209" name="Google Shape;209;p31"/>
            <p:cNvSpPr txBox="1"/>
            <p:nvPr/>
          </p:nvSpPr>
          <p:spPr>
            <a:xfrm>
              <a:off x="710675" y="3138825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" sz="3600" u="none" cap="none" strike="noStrike">
                  <a:solidFill>
                    <a:srgbClr val="B0C6D3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Dolor</a:t>
              </a:r>
              <a:endParaRPr b="0" i="0" sz="3600" u="none" cap="none" strike="noStrike">
                <a:solidFill>
                  <a:srgbClr val="B0C6D3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B0C6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211" name="Google Shape;211;p31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1003200" y="1563725"/>
            <a:ext cx="22338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8" name="Google Shape;218;p32"/>
          <p:cNvSpPr txBox="1"/>
          <p:nvPr>
            <p:ph idx="2" type="body"/>
          </p:nvPr>
        </p:nvSpPr>
        <p:spPr>
          <a:xfrm>
            <a:off x="3455099" y="1563725"/>
            <a:ext cx="22338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9" name="Google Shape;219;p32"/>
          <p:cNvSpPr txBox="1"/>
          <p:nvPr>
            <p:ph idx="3" type="body"/>
          </p:nvPr>
        </p:nvSpPr>
        <p:spPr>
          <a:xfrm>
            <a:off x="5907001" y="1563725"/>
            <a:ext cx="22338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</p:txBody>
      </p:sp>
      <p:sp>
        <p:nvSpPr>
          <p:cNvPr id="220" name="Google Shape;220;p3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1003200" y="2859125"/>
            <a:ext cx="22338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2" name="Google Shape;222;p32"/>
          <p:cNvSpPr txBox="1"/>
          <p:nvPr>
            <p:ph idx="2" type="body"/>
          </p:nvPr>
        </p:nvSpPr>
        <p:spPr>
          <a:xfrm>
            <a:off x="3455099" y="2859125"/>
            <a:ext cx="22338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3" name="Google Shape;223;p32"/>
          <p:cNvSpPr txBox="1"/>
          <p:nvPr>
            <p:ph idx="3" type="body"/>
          </p:nvPr>
        </p:nvSpPr>
        <p:spPr>
          <a:xfrm>
            <a:off x="5907001" y="2859125"/>
            <a:ext cx="22338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229" name="Google Shape;22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33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8550" y="591850"/>
            <a:ext cx="3986899" cy="34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4"/>
          <p:cNvSpPr/>
          <p:nvPr/>
        </p:nvSpPr>
        <p:spPr>
          <a:xfrm>
            <a:off x="3268525" y="851275"/>
            <a:ext cx="2598600" cy="344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Place your screenshot here</a:t>
            </a:r>
            <a:endParaRPr b="0" i="0" sz="1000" u="none" cap="none" strike="noStrike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37" name="Google Shape;237;p3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8" name="Google Shape;238;p34"/>
          <p:cNvGrpSpPr/>
          <p:nvPr/>
        </p:nvGrpSpPr>
        <p:grpSpPr>
          <a:xfrm>
            <a:off x="3203827" y="465959"/>
            <a:ext cx="2736410" cy="4222433"/>
            <a:chOff x="2112475" y="238125"/>
            <a:chExt cx="3395050" cy="5238750"/>
          </a:xfrm>
        </p:grpSpPr>
        <p:sp>
          <p:nvSpPr>
            <p:cNvPr id="239" name="Google Shape;239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34"/>
          <p:cNvSpPr txBox="1"/>
          <p:nvPr>
            <p:ph idx="4294967295" type="body"/>
          </p:nvPr>
        </p:nvSpPr>
        <p:spPr>
          <a:xfrm>
            <a:off x="385082" y="1768950"/>
            <a:ext cx="2393400" cy="1605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00">
                <a:alpha val="3098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TABLET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PROJECT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244" name="Google Shape;244;p34"/>
          <p:cNvSpPr txBox="1"/>
          <p:nvPr>
            <p:ph idx="4294967295" type="body"/>
          </p:nvPr>
        </p:nvSpPr>
        <p:spPr>
          <a:xfrm>
            <a:off x="6297182" y="1768950"/>
            <a:ext cx="2393400" cy="1605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00">
                <a:alpha val="3098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What the Mongols Are Not</a:t>
            </a:r>
            <a:endParaRPr sz="3000"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326" y="1593376"/>
            <a:ext cx="4909350" cy="23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2883450" y="1257183"/>
            <a:ext cx="3377154" cy="262915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3024770" y="1396800"/>
            <a:ext cx="3094500" cy="19761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Place your screenshot here</a:t>
            </a:r>
            <a:endParaRPr b="0" i="0" sz="1000" u="none" cap="none" strike="noStrike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52" name="Google Shape;252;p3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35"/>
          <p:cNvSpPr txBox="1"/>
          <p:nvPr>
            <p:ph idx="4294967295" type="body"/>
          </p:nvPr>
        </p:nvSpPr>
        <p:spPr>
          <a:xfrm>
            <a:off x="232682" y="1768950"/>
            <a:ext cx="2393400" cy="1605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00">
                <a:alpha val="3098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DESKTOP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PROJECT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254" name="Google Shape;254;p35"/>
          <p:cNvSpPr txBox="1"/>
          <p:nvPr>
            <p:ph idx="4294967295" type="body"/>
          </p:nvPr>
        </p:nvSpPr>
        <p:spPr>
          <a:xfrm>
            <a:off x="6449582" y="1768950"/>
            <a:ext cx="2393400" cy="1605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00">
                <a:alpha val="3098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6"/>
          <p:cNvSpPr txBox="1"/>
          <p:nvPr>
            <p:ph idx="4294967295" type="ctrTitle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</a:pPr>
            <a:r>
              <a:rPr b="0" i="0" lang="en" sz="2400" u="none" cap="none" strike="noStrike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THANKS!</a:t>
            </a:r>
            <a:endParaRPr b="0" i="0" sz="2400" u="none" cap="none" strike="noStrike">
              <a:solidFill>
                <a:srgbClr val="8A9BA6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261" name="Google Shape;261;p36"/>
          <p:cNvSpPr txBox="1"/>
          <p:nvPr>
            <p:ph idx="4294967295" type="subTitle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</a:pPr>
            <a:r>
              <a:rPr b="1" i="0" lang="en" sz="18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Any questions?</a:t>
            </a:r>
            <a:endParaRPr b="1" i="0" sz="1800" u="none" cap="none" strike="noStrike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You can find me at @username &amp; user@mail.me</a:t>
            </a:r>
            <a:endParaRPr b="1" i="0" sz="1800" u="none" cap="none" strike="noStrike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grpSp>
        <p:nvGrpSpPr>
          <p:cNvPr id="262" name="Google Shape;262;p36"/>
          <p:cNvGrpSpPr/>
          <p:nvPr/>
        </p:nvGrpSpPr>
        <p:grpSpPr>
          <a:xfrm>
            <a:off x="3828600" y="1220955"/>
            <a:ext cx="1486799" cy="1256322"/>
            <a:chOff x="3918650" y="293075"/>
            <a:chExt cx="488500" cy="412775"/>
          </a:xfrm>
        </p:grpSpPr>
        <p:sp>
          <p:nvSpPr>
            <p:cNvPr id="263" name="Google Shape;263;p3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Presentation template by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SlidesCarnival</a:t>
            </a:r>
            <a:endParaRPr sz="2000">
              <a:solidFill>
                <a:srgbClr val="8A9BA6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Maps in slides 2, 6 and 9 from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David Rumsey Map Collection</a:t>
            </a:r>
            <a:endParaRPr sz="2000">
              <a:solidFill>
                <a:srgbClr val="8A9BA6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Photographs by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Unsplash</a:t>
            </a:r>
            <a:endParaRPr sz="2000">
              <a:solidFill>
                <a:srgbClr val="8A9BA6"/>
              </a:solidFill>
            </a:endParaRPr>
          </a:p>
        </p:txBody>
      </p:sp>
      <p:sp>
        <p:nvSpPr>
          <p:cNvPr id="272" name="Google Shape;27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8" name="Google Shape;278;p38"/>
          <p:cNvSpPr txBox="1"/>
          <p:nvPr>
            <p:ph idx="1" type="body"/>
          </p:nvPr>
        </p:nvSpPr>
        <p:spPr>
          <a:xfrm>
            <a:off x="1003200" y="1563725"/>
            <a:ext cx="71376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Titles: Frank Ruhl Libre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Body copy: Frank Ruhl Libre, Libre Baskerville (Quote)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https://www.urbanfonts.com/fonts/Frank_Ruhl_Libre.font</a:t>
            </a:r>
            <a:endParaRPr sz="1400">
              <a:solidFill>
                <a:srgbClr val="8A9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https://www.fontsquirrel.com/fonts/libre-baskerville</a:t>
            </a:r>
            <a:endParaRPr sz="1400">
              <a:solidFill>
                <a:srgbClr val="8A9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/>
              <a:t>Dark gray </a:t>
            </a:r>
            <a:r>
              <a:rPr b="1" lang="en" sz="1400">
                <a:solidFill>
                  <a:srgbClr val="6C7A83"/>
                </a:solidFill>
              </a:rPr>
              <a:t>#6c7a83</a:t>
            </a:r>
            <a:r>
              <a:rPr lang="en" sz="1400"/>
              <a:t> · Medium gray </a:t>
            </a:r>
            <a:r>
              <a:rPr b="1" lang="en" sz="1400">
                <a:solidFill>
                  <a:srgbClr val="8A9BA6"/>
                </a:solidFill>
              </a:rPr>
              <a:t>#8a9ba6</a:t>
            </a:r>
            <a:r>
              <a:rPr lang="en" sz="1400"/>
              <a:t> · Light gray </a:t>
            </a:r>
            <a:r>
              <a:rPr b="1" lang="en" sz="1400">
                <a:solidFill>
                  <a:srgbClr val="B0C6D3"/>
                </a:solidFill>
              </a:rPr>
              <a:t>#b0c6d3</a:t>
            </a:r>
            <a:r>
              <a:rPr lang="en" sz="1400"/>
              <a:t> · Beige </a:t>
            </a:r>
            <a:r>
              <a:rPr b="1" lang="en" sz="1400">
                <a:solidFill>
                  <a:srgbClr val="F2EDDA"/>
                </a:solidFill>
                <a:highlight>
                  <a:srgbClr val="434343"/>
                </a:highlight>
              </a:rPr>
              <a:t>#f2edda</a:t>
            </a:r>
            <a:endParaRPr b="1" sz="1400">
              <a:solidFill>
                <a:srgbClr val="F2EDDA"/>
              </a:solidFill>
              <a:highlight>
                <a:srgbClr val="43434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400">
              <a:solidFill>
                <a:srgbClr val="6C7A83"/>
              </a:solidFill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1003200" y="3943050"/>
            <a:ext cx="7137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0" i="0" sz="1200" u="none" cap="none" strike="noStrike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80" name="Google Shape;28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C6D3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>
            <p:ph idx="4294967295" type="body"/>
          </p:nvPr>
        </p:nvSpPr>
        <p:spPr>
          <a:xfrm>
            <a:off x="5727425" y="849538"/>
            <a:ext cx="24381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286" name="Google Shape;286;p39"/>
          <p:cNvGrpSpPr/>
          <p:nvPr/>
        </p:nvGrpSpPr>
        <p:grpSpPr>
          <a:xfrm>
            <a:off x="951701" y="823751"/>
            <a:ext cx="270793" cy="342470"/>
            <a:chOff x="584925" y="238125"/>
            <a:chExt cx="415200" cy="525100"/>
          </a:xfrm>
        </p:grpSpPr>
        <p:sp>
          <p:nvSpPr>
            <p:cNvPr id="287" name="Google Shape;287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39"/>
          <p:cNvGrpSpPr/>
          <p:nvPr/>
        </p:nvGrpSpPr>
        <p:grpSpPr>
          <a:xfrm>
            <a:off x="1381761" y="873513"/>
            <a:ext cx="289919" cy="241347"/>
            <a:chOff x="1244325" y="314425"/>
            <a:chExt cx="444525" cy="370050"/>
          </a:xfrm>
        </p:grpSpPr>
        <p:sp>
          <p:nvSpPr>
            <p:cNvPr id="294" name="Google Shape;294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39"/>
          <p:cNvGrpSpPr/>
          <p:nvPr/>
        </p:nvGrpSpPr>
        <p:grpSpPr>
          <a:xfrm>
            <a:off x="1827768" y="872323"/>
            <a:ext cx="277185" cy="243727"/>
            <a:chOff x="1928175" y="312600"/>
            <a:chExt cx="425000" cy="373700"/>
          </a:xfrm>
        </p:grpSpPr>
        <p:sp>
          <p:nvSpPr>
            <p:cNvPr id="297" name="Google Shape;297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9"/>
          <p:cNvSpPr/>
          <p:nvPr/>
        </p:nvSpPr>
        <p:spPr>
          <a:xfrm>
            <a:off x="2292582" y="863577"/>
            <a:ext cx="226998" cy="26123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2747760" y="864376"/>
            <a:ext cx="195953" cy="25964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39"/>
          <p:cNvGrpSpPr/>
          <p:nvPr/>
        </p:nvGrpSpPr>
        <p:grpSpPr>
          <a:xfrm>
            <a:off x="3125956" y="859589"/>
            <a:ext cx="318600" cy="269212"/>
            <a:chOff x="3918650" y="293075"/>
            <a:chExt cx="488500" cy="412775"/>
          </a:xfrm>
        </p:grpSpPr>
        <p:sp>
          <p:nvSpPr>
            <p:cNvPr id="302" name="Google Shape;302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39"/>
          <p:cNvGrpSpPr/>
          <p:nvPr/>
        </p:nvGrpSpPr>
        <p:grpSpPr>
          <a:xfrm>
            <a:off x="3593861" y="839273"/>
            <a:ext cx="262054" cy="309828"/>
            <a:chOff x="4636075" y="261925"/>
            <a:chExt cx="401800" cy="475050"/>
          </a:xfrm>
        </p:grpSpPr>
        <p:sp>
          <p:nvSpPr>
            <p:cNvPr id="306" name="Google Shape;306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39"/>
          <p:cNvSpPr/>
          <p:nvPr/>
        </p:nvSpPr>
        <p:spPr>
          <a:xfrm>
            <a:off x="4014561" y="863169"/>
            <a:ext cx="300273" cy="262054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39"/>
          <p:cNvGrpSpPr/>
          <p:nvPr/>
        </p:nvGrpSpPr>
        <p:grpSpPr>
          <a:xfrm>
            <a:off x="4472733" y="865165"/>
            <a:ext cx="262837" cy="257652"/>
            <a:chOff x="5983625" y="301625"/>
            <a:chExt cx="403000" cy="395050"/>
          </a:xfrm>
        </p:grpSpPr>
        <p:sp>
          <p:nvSpPr>
            <p:cNvPr id="312" name="Google Shape;312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9"/>
          <p:cNvGrpSpPr/>
          <p:nvPr/>
        </p:nvGrpSpPr>
        <p:grpSpPr>
          <a:xfrm>
            <a:off x="4914354" y="863160"/>
            <a:ext cx="258858" cy="258467"/>
            <a:chOff x="6660750" y="298550"/>
            <a:chExt cx="396900" cy="396300"/>
          </a:xfrm>
        </p:grpSpPr>
        <p:sp>
          <p:nvSpPr>
            <p:cNvPr id="333" name="Google Shape;333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39"/>
          <p:cNvGrpSpPr/>
          <p:nvPr/>
        </p:nvGrpSpPr>
        <p:grpSpPr>
          <a:xfrm>
            <a:off x="951701" y="1270149"/>
            <a:ext cx="270793" cy="327747"/>
            <a:chOff x="584925" y="922575"/>
            <a:chExt cx="415200" cy="502525"/>
          </a:xfrm>
        </p:grpSpPr>
        <p:sp>
          <p:nvSpPr>
            <p:cNvPr id="336" name="Google Shape;336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39"/>
          <p:cNvGrpSpPr/>
          <p:nvPr/>
        </p:nvGrpSpPr>
        <p:grpSpPr>
          <a:xfrm>
            <a:off x="1383359" y="1262583"/>
            <a:ext cx="286740" cy="341688"/>
            <a:chOff x="1246775" y="910975"/>
            <a:chExt cx="439650" cy="523900"/>
          </a:xfrm>
        </p:grpSpPr>
        <p:sp>
          <p:nvSpPr>
            <p:cNvPr id="340" name="Google Shape;340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39"/>
          <p:cNvGrpSpPr/>
          <p:nvPr/>
        </p:nvGrpSpPr>
        <p:grpSpPr>
          <a:xfrm>
            <a:off x="1826578" y="1317531"/>
            <a:ext cx="279566" cy="232575"/>
            <a:chOff x="1926350" y="995225"/>
            <a:chExt cx="428650" cy="356600"/>
          </a:xfrm>
        </p:grpSpPr>
        <p:sp>
          <p:nvSpPr>
            <p:cNvPr id="344" name="Google Shape;344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39"/>
          <p:cNvSpPr/>
          <p:nvPr/>
        </p:nvSpPr>
        <p:spPr>
          <a:xfrm>
            <a:off x="2269477" y="1298045"/>
            <a:ext cx="273207" cy="271609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2709539" y="1311596"/>
            <a:ext cx="272391" cy="24452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3153172" y="1313585"/>
            <a:ext cx="264434" cy="2405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3601583" y="1315965"/>
            <a:ext cx="246923" cy="23577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39"/>
          <p:cNvGrpSpPr/>
          <p:nvPr/>
        </p:nvGrpSpPr>
        <p:grpSpPr>
          <a:xfrm>
            <a:off x="4028324" y="1300020"/>
            <a:ext cx="272391" cy="272783"/>
            <a:chOff x="5302225" y="968375"/>
            <a:chExt cx="417650" cy="418250"/>
          </a:xfrm>
        </p:grpSpPr>
        <p:sp>
          <p:nvSpPr>
            <p:cNvPr id="353" name="Google Shape;353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39"/>
          <p:cNvGrpSpPr/>
          <p:nvPr/>
        </p:nvGrpSpPr>
        <p:grpSpPr>
          <a:xfrm>
            <a:off x="4435296" y="1269350"/>
            <a:ext cx="337709" cy="328937"/>
            <a:chOff x="5926225" y="921350"/>
            <a:chExt cx="517800" cy="504350"/>
          </a:xfrm>
        </p:grpSpPr>
        <p:sp>
          <p:nvSpPr>
            <p:cNvPr id="356" name="Google Shape;356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39"/>
          <p:cNvGrpSpPr/>
          <p:nvPr/>
        </p:nvGrpSpPr>
        <p:grpSpPr>
          <a:xfrm>
            <a:off x="4886081" y="1275725"/>
            <a:ext cx="315404" cy="316203"/>
            <a:chOff x="6617400" y="931125"/>
            <a:chExt cx="483600" cy="484825"/>
          </a:xfrm>
        </p:grpSpPr>
        <p:sp>
          <p:nvSpPr>
            <p:cNvPr id="359" name="Google Shape;359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39"/>
          <p:cNvGrpSpPr/>
          <p:nvPr/>
        </p:nvGrpSpPr>
        <p:grpSpPr>
          <a:xfrm>
            <a:off x="934972" y="1766718"/>
            <a:ext cx="304251" cy="213465"/>
            <a:chOff x="559275" y="1683950"/>
            <a:chExt cx="466500" cy="327300"/>
          </a:xfrm>
        </p:grpSpPr>
        <p:sp>
          <p:nvSpPr>
            <p:cNvPr id="362" name="Google Shape;362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39"/>
          <p:cNvGrpSpPr/>
          <p:nvPr/>
        </p:nvGrpSpPr>
        <p:grpSpPr>
          <a:xfrm>
            <a:off x="1374603" y="1724520"/>
            <a:ext cx="304251" cy="297876"/>
            <a:chOff x="1233350" y="1619250"/>
            <a:chExt cx="466500" cy="456725"/>
          </a:xfrm>
        </p:grpSpPr>
        <p:sp>
          <p:nvSpPr>
            <p:cNvPr id="365" name="Google Shape;365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39"/>
          <p:cNvGrpSpPr/>
          <p:nvPr/>
        </p:nvGrpSpPr>
        <p:grpSpPr>
          <a:xfrm>
            <a:off x="1823790" y="1730879"/>
            <a:ext cx="285142" cy="285142"/>
            <a:chOff x="1922075" y="1629000"/>
            <a:chExt cx="437200" cy="437200"/>
          </a:xfrm>
        </p:grpSpPr>
        <p:sp>
          <p:nvSpPr>
            <p:cNvPr id="370" name="Google Shape;370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39"/>
          <p:cNvGrpSpPr/>
          <p:nvPr/>
        </p:nvGrpSpPr>
        <p:grpSpPr>
          <a:xfrm>
            <a:off x="2262231" y="1729689"/>
            <a:ext cx="287522" cy="287522"/>
            <a:chOff x="2594325" y="1627175"/>
            <a:chExt cx="440850" cy="440850"/>
          </a:xfrm>
        </p:grpSpPr>
        <p:sp>
          <p:nvSpPr>
            <p:cNvPr id="373" name="Google Shape;373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39"/>
          <p:cNvSpPr/>
          <p:nvPr/>
        </p:nvSpPr>
        <p:spPr>
          <a:xfrm>
            <a:off x="2714708" y="1742493"/>
            <a:ext cx="262054" cy="26203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39"/>
          <p:cNvGrpSpPr/>
          <p:nvPr/>
        </p:nvGrpSpPr>
        <p:grpSpPr>
          <a:xfrm>
            <a:off x="3168577" y="1708183"/>
            <a:ext cx="233357" cy="330535"/>
            <a:chOff x="3984000" y="1594200"/>
            <a:chExt cx="357800" cy="506800"/>
          </a:xfrm>
        </p:grpSpPr>
        <p:sp>
          <p:nvSpPr>
            <p:cNvPr id="378" name="Google Shape;378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9"/>
          <p:cNvGrpSpPr/>
          <p:nvPr/>
        </p:nvGrpSpPr>
        <p:grpSpPr>
          <a:xfrm>
            <a:off x="3571164" y="1779061"/>
            <a:ext cx="307447" cy="188779"/>
            <a:chOff x="4601275" y="1702875"/>
            <a:chExt cx="471400" cy="289450"/>
          </a:xfrm>
        </p:grpSpPr>
        <p:sp>
          <p:nvSpPr>
            <p:cNvPr id="381" name="Google Shape;381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39"/>
          <p:cNvGrpSpPr/>
          <p:nvPr/>
        </p:nvGrpSpPr>
        <p:grpSpPr>
          <a:xfrm>
            <a:off x="4025536" y="1732868"/>
            <a:ext cx="277968" cy="281163"/>
            <a:chOff x="5297950" y="1632050"/>
            <a:chExt cx="426200" cy="431100"/>
          </a:xfrm>
        </p:grpSpPr>
        <p:sp>
          <p:nvSpPr>
            <p:cNvPr id="387" name="Google Shape;387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39"/>
          <p:cNvGrpSpPr/>
          <p:nvPr/>
        </p:nvGrpSpPr>
        <p:grpSpPr>
          <a:xfrm>
            <a:off x="4464368" y="1724520"/>
            <a:ext cx="279566" cy="297876"/>
            <a:chOff x="5970800" y="1619250"/>
            <a:chExt cx="428650" cy="456725"/>
          </a:xfrm>
        </p:grpSpPr>
        <p:sp>
          <p:nvSpPr>
            <p:cNvPr id="390" name="Google Shape;390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39"/>
          <p:cNvGrpSpPr/>
          <p:nvPr/>
        </p:nvGrpSpPr>
        <p:grpSpPr>
          <a:xfrm>
            <a:off x="4891266" y="1720933"/>
            <a:ext cx="313398" cy="285924"/>
            <a:chOff x="6625350" y="1613750"/>
            <a:chExt cx="480525" cy="438400"/>
          </a:xfrm>
        </p:grpSpPr>
        <p:sp>
          <p:nvSpPr>
            <p:cNvPr id="396" name="Google Shape;396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39"/>
          <p:cNvGrpSpPr/>
          <p:nvPr/>
        </p:nvGrpSpPr>
        <p:grpSpPr>
          <a:xfrm>
            <a:off x="968821" y="2186050"/>
            <a:ext cx="236553" cy="254081"/>
            <a:chOff x="611175" y="2326900"/>
            <a:chExt cx="362700" cy="389575"/>
          </a:xfrm>
        </p:grpSpPr>
        <p:sp>
          <p:nvSpPr>
            <p:cNvPr id="402" name="Google Shape;402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39"/>
          <p:cNvSpPr/>
          <p:nvPr/>
        </p:nvSpPr>
        <p:spPr>
          <a:xfrm>
            <a:off x="1402120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9"/>
          <p:cNvSpPr/>
          <p:nvPr/>
        </p:nvSpPr>
        <p:spPr>
          <a:xfrm>
            <a:off x="1841775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9"/>
          <p:cNvSpPr/>
          <p:nvPr/>
        </p:nvSpPr>
        <p:spPr>
          <a:xfrm>
            <a:off x="2281429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39"/>
          <p:cNvGrpSpPr/>
          <p:nvPr/>
        </p:nvGrpSpPr>
        <p:grpSpPr>
          <a:xfrm>
            <a:off x="2779116" y="2145434"/>
            <a:ext cx="133016" cy="332133"/>
            <a:chOff x="3386850" y="2264625"/>
            <a:chExt cx="203950" cy="509250"/>
          </a:xfrm>
        </p:grpSpPr>
        <p:sp>
          <p:nvSpPr>
            <p:cNvPr id="410" name="Google Shape;410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39"/>
          <p:cNvGrpSpPr/>
          <p:nvPr/>
        </p:nvGrpSpPr>
        <p:grpSpPr>
          <a:xfrm>
            <a:off x="3670331" y="2187648"/>
            <a:ext cx="109113" cy="247706"/>
            <a:chOff x="4753325" y="2329350"/>
            <a:chExt cx="167300" cy="379800"/>
          </a:xfrm>
        </p:grpSpPr>
        <p:sp>
          <p:nvSpPr>
            <p:cNvPr id="413" name="Google Shape;413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3228694" y="2147015"/>
            <a:ext cx="113124" cy="328953"/>
            <a:chOff x="4076175" y="2267050"/>
            <a:chExt cx="173450" cy="504375"/>
          </a:xfrm>
        </p:grpSpPr>
        <p:sp>
          <p:nvSpPr>
            <p:cNvPr id="416" name="Google Shape;416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p39"/>
          <p:cNvSpPr/>
          <p:nvPr/>
        </p:nvSpPr>
        <p:spPr>
          <a:xfrm>
            <a:off x="4040047" y="2181739"/>
            <a:ext cx="249303" cy="26283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" name="Google Shape;419;p39"/>
          <p:cNvGrpSpPr/>
          <p:nvPr/>
        </p:nvGrpSpPr>
        <p:grpSpPr>
          <a:xfrm>
            <a:off x="4467156" y="2186441"/>
            <a:ext cx="273989" cy="253282"/>
            <a:chOff x="5975075" y="2327500"/>
            <a:chExt cx="420100" cy="388350"/>
          </a:xfrm>
        </p:grpSpPr>
        <p:sp>
          <p:nvSpPr>
            <p:cNvPr id="420" name="Google Shape;420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39"/>
          <p:cNvGrpSpPr/>
          <p:nvPr/>
        </p:nvGrpSpPr>
        <p:grpSpPr>
          <a:xfrm>
            <a:off x="4959747" y="2178875"/>
            <a:ext cx="168072" cy="273989"/>
            <a:chOff x="6730350" y="2315900"/>
            <a:chExt cx="257700" cy="420100"/>
          </a:xfrm>
        </p:grpSpPr>
        <p:sp>
          <p:nvSpPr>
            <p:cNvPr id="423" name="Google Shape;423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39"/>
          <p:cNvGrpSpPr/>
          <p:nvPr/>
        </p:nvGrpSpPr>
        <p:grpSpPr>
          <a:xfrm>
            <a:off x="1044476" y="2597409"/>
            <a:ext cx="85243" cy="310627"/>
            <a:chOff x="727175" y="2957625"/>
            <a:chExt cx="130700" cy="476275"/>
          </a:xfrm>
        </p:grpSpPr>
        <p:sp>
          <p:nvSpPr>
            <p:cNvPr id="429" name="Google Shape;429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39"/>
          <p:cNvSpPr/>
          <p:nvPr/>
        </p:nvSpPr>
        <p:spPr>
          <a:xfrm>
            <a:off x="1835807" y="2585161"/>
            <a:ext cx="261239" cy="335312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1430003" y="2585161"/>
            <a:ext cx="193540" cy="33531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39"/>
          <p:cNvGrpSpPr/>
          <p:nvPr/>
        </p:nvGrpSpPr>
        <p:grpSpPr>
          <a:xfrm>
            <a:off x="2255057" y="2607355"/>
            <a:ext cx="301871" cy="290718"/>
            <a:chOff x="2583325" y="2972875"/>
            <a:chExt cx="462850" cy="445750"/>
          </a:xfrm>
        </p:grpSpPr>
        <p:sp>
          <p:nvSpPr>
            <p:cNvPr id="434" name="Google Shape;434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2684335" y="2650775"/>
            <a:ext cx="322578" cy="203894"/>
            <a:chOff x="3241525" y="3039450"/>
            <a:chExt cx="494600" cy="312625"/>
          </a:xfrm>
        </p:grpSpPr>
        <p:sp>
          <p:nvSpPr>
            <p:cNvPr id="437" name="Google Shape;437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39"/>
          <p:cNvSpPr/>
          <p:nvPr/>
        </p:nvSpPr>
        <p:spPr>
          <a:xfrm>
            <a:off x="3586451" y="2614234"/>
            <a:ext cx="277185" cy="27716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39"/>
          <p:cNvGrpSpPr/>
          <p:nvPr/>
        </p:nvGrpSpPr>
        <p:grpSpPr>
          <a:xfrm>
            <a:off x="3997654" y="2629268"/>
            <a:ext cx="333731" cy="246907"/>
            <a:chOff x="5255200" y="3006475"/>
            <a:chExt cx="511700" cy="378575"/>
          </a:xfrm>
        </p:grpSpPr>
        <p:sp>
          <p:nvSpPr>
            <p:cNvPr id="441" name="Google Shape;441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39"/>
          <p:cNvGrpSpPr/>
          <p:nvPr/>
        </p:nvGrpSpPr>
        <p:grpSpPr>
          <a:xfrm>
            <a:off x="3150251" y="2614936"/>
            <a:ext cx="270011" cy="275571"/>
            <a:chOff x="3955900" y="2984500"/>
            <a:chExt cx="414000" cy="422525"/>
          </a:xfrm>
        </p:grpSpPr>
        <p:sp>
          <p:nvSpPr>
            <p:cNvPr id="444" name="Google Shape;444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Google Shape;447;p39"/>
          <p:cNvSpPr/>
          <p:nvPr/>
        </p:nvSpPr>
        <p:spPr>
          <a:xfrm>
            <a:off x="937779" y="3073797"/>
            <a:ext cx="301854" cy="237352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9"/>
          <p:cNvSpPr/>
          <p:nvPr/>
        </p:nvSpPr>
        <p:spPr>
          <a:xfrm>
            <a:off x="4499219" y="2601483"/>
            <a:ext cx="210269" cy="30267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39"/>
          <p:cNvGrpSpPr/>
          <p:nvPr/>
        </p:nvGrpSpPr>
        <p:grpSpPr>
          <a:xfrm>
            <a:off x="4940637" y="2610942"/>
            <a:ext cx="206291" cy="293115"/>
            <a:chOff x="6701050" y="2978375"/>
            <a:chExt cx="316300" cy="449425"/>
          </a:xfrm>
        </p:grpSpPr>
        <p:sp>
          <p:nvSpPr>
            <p:cNvPr id="450" name="Google Shape;450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39"/>
          <p:cNvGrpSpPr/>
          <p:nvPr/>
        </p:nvGrpSpPr>
        <p:grpSpPr>
          <a:xfrm>
            <a:off x="1379772" y="3093586"/>
            <a:ext cx="293914" cy="197535"/>
            <a:chOff x="1241275" y="3718400"/>
            <a:chExt cx="450650" cy="302875"/>
          </a:xfrm>
        </p:grpSpPr>
        <p:sp>
          <p:nvSpPr>
            <p:cNvPr id="453" name="Google Shape;453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1823399" y="3078455"/>
            <a:ext cx="285924" cy="228188"/>
            <a:chOff x="1921475" y="3695200"/>
            <a:chExt cx="438400" cy="349875"/>
          </a:xfrm>
        </p:grpSpPr>
        <p:sp>
          <p:nvSpPr>
            <p:cNvPr id="458" name="Google Shape;458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39"/>
          <p:cNvGrpSpPr/>
          <p:nvPr/>
        </p:nvGrpSpPr>
        <p:grpSpPr>
          <a:xfrm>
            <a:off x="2265818" y="3074868"/>
            <a:ext cx="280348" cy="234971"/>
            <a:chOff x="2599825" y="3689700"/>
            <a:chExt cx="429850" cy="360275"/>
          </a:xfrm>
        </p:grpSpPr>
        <p:sp>
          <p:nvSpPr>
            <p:cNvPr id="462" name="Google Shape;462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39"/>
          <p:cNvGrpSpPr/>
          <p:nvPr/>
        </p:nvGrpSpPr>
        <p:grpSpPr>
          <a:xfrm>
            <a:off x="2718983" y="3050573"/>
            <a:ext cx="253282" cy="264434"/>
            <a:chOff x="3294650" y="3652450"/>
            <a:chExt cx="388350" cy="405450"/>
          </a:xfrm>
        </p:grpSpPr>
        <p:sp>
          <p:nvSpPr>
            <p:cNvPr id="465" name="Google Shape;465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3137516" y="3084031"/>
            <a:ext cx="295479" cy="216645"/>
            <a:chOff x="3936375" y="3703750"/>
            <a:chExt cx="453050" cy="332175"/>
          </a:xfrm>
        </p:grpSpPr>
        <p:sp>
          <p:nvSpPr>
            <p:cNvPr id="469" name="Google Shape;469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39"/>
          <p:cNvGrpSpPr/>
          <p:nvPr/>
        </p:nvGrpSpPr>
        <p:grpSpPr>
          <a:xfrm>
            <a:off x="3577148" y="3084031"/>
            <a:ext cx="295479" cy="216645"/>
            <a:chOff x="4610450" y="3703750"/>
            <a:chExt cx="453050" cy="332175"/>
          </a:xfrm>
        </p:grpSpPr>
        <p:sp>
          <p:nvSpPr>
            <p:cNvPr id="475" name="Google Shape;475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39"/>
          <p:cNvGrpSpPr/>
          <p:nvPr/>
        </p:nvGrpSpPr>
        <p:grpSpPr>
          <a:xfrm>
            <a:off x="4027133" y="3062134"/>
            <a:ext cx="274772" cy="260440"/>
            <a:chOff x="5300400" y="3670175"/>
            <a:chExt cx="421300" cy="399325"/>
          </a:xfrm>
        </p:grpSpPr>
        <p:sp>
          <p:nvSpPr>
            <p:cNvPr id="478" name="Google Shape;478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39"/>
          <p:cNvSpPr/>
          <p:nvPr/>
        </p:nvSpPr>
        <p:spPr>
          <a:xfrm>
            <a:off x="4451427" y="3039555"/>
            <a:ext cx="305849" cy="30583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" name="Google Shape;484;p39"/>
          <p:cNvGrpSpPr/>
          <p:nvPr/>
        </p:nvGrpSpPr>
        <p:grpSpPr>
          <a:xfrm>
            <a:off x="4910375" y="3058938"/>
            <a:ext cx="266815" cy="266831"/>
            <a:chOff x="6654650" y="3665275"/>
            <a:chExt cx="409100" cy="409125"/>
          </a:xfrm>
        </p:grpSpPr>
        <p:sp>
          <p:nvSpPr>
            <p:cNvPr id="485" name="Google Shape;485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39"/>
          <p:cNvGrpSpPr/>
          <p:nvPr/>
        </p:nvGrpSpPr>
        <p:grpSpPr>
          <a:xfrm>
            <a:off x="942537" y="3487417"/>
            <a:ext cx="289120" cy="289137"/>
            <a:chOff x="570875" y="4322250"/>
            <a:chExt cx="443300" cy="443325"/>
          </a:xfrm>
        </p:grpSpPr>
        <p:sp>
          <p:nvSpPr>
            <p:cNvPr id="488" name="Google Shape;488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39"/>
          <p:cNvSpPr/>
          <p:nvPr/>
        </p:nvSpPr>
        <p:spPr>
          <a:xfrm>
            <a:off x="1370259" y="3543714"/>
            <a:ext cx="313023" cy="17682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3" name="Google Shape;493;p39"/>
          <p:cNvGrpSpPr/>
          <p:nvPr/>
        </p:nvGrpSpPr>
        <p:grpSpPr>
          <a:xfrm>
            <a:off x="1861226" y="3465927"/>
            <a:ext cx="210269" cy="332117"/>
            <a:chOff x="1979475" y="4289300"/>
            <a:chExt cx="322400" cy="509225"/>
          </a:xfrm>
        </p:grpSpPr>
        <p:sp>
          <p:nvSpPr>
            <p:cNvPr id="494" name="Google Shape;494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39"/>
          <p:cNvGrpSpPr/>
          <p:nvPr/>
        </p:nvGrpSpPr>
        <p:grpSpPr>
          <a:xfrm>
            <a:off x="2282140" y="3470297"/>
            <a:ext cx="248097" cy="323377"/>
            <a:chOff x="2624850" y="4296000"/>
            <a:chExt cx="380400" cy="495825"/>
          </a:xfrm>
        </p:grpSpPr>
        <p:sp>
          <p:nvSpPr>
            <p:cNvPr id="498" name="Google Shape;498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39"/>
          <p:cNvSpPr/>
          <p:nvPr/>
        </p:nvSpPr>
        <p:spPr>
          <a:xfrm>
            <a:off x="3152781" y="3499509"/>
            <a:ext cx="265217" cy="265233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9"/>
          <p:cNvSpPr/>
          <p:nvPr/>
        </p:nvSpPr>
        <p:spPr>
          <a:xfrm>
            <a:off x="2713126" y="3516239"/>
            <a:ext cx="265217" cy="23177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9"/>
          <p:cNvSpPr/>
          <p:nvPr/>
        </p:nvSpPr>
        <p:spPr>
          <a:xfrm>
            <a:off x="3591228" y="3498319"/>
            <a:ext cx="267630" cy="267614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" name="Google Shape;504;p39"/>
          <p:cNvGrpSpPr/>
          <p:nvPr/>
        </p:nvGrpSpPr>
        <p:grpSpPr>
          <a:xfrm>
            <a:off x="4011203" y="3502157"/>
            <a:ext cx="306632" cy="259657"/>
            <a:chOff x="5275975" y="4344850"/>
            <a:chExt cx="470150" cy="398125"/>
          </a:xfrm>
        </p:grpSpPr>
        <p:sp>
          <p:nvSpPr>
            <p:cNvPr id="505" name="Google Shape;505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39"/>
          <p:cNvSpPr/>
          <p:nvPr/>
        </p:nvSpPr>
        <p:spPr>
          <a:xfrm>
            <a:off x="4466558" y="3494340"/>
            <a:ext cx="275587" cy="27557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9" name="Google Shape;509;p39"/>
          <p:cNvGrpSpPr/>
          <p:nvPr/>
        </p:nvGrpSpPr>
        <p:grpSpPr>
          <a:xfrm>
            <a:off x="4902402" y="3481058"/>
            <a:ext cx="282761" cy="301854"/>
            <a:chOff x="6642425" y="4312500"/>
            <a:chExt cx="433550" cy="462825"/>
          </a:xfrm>
        </p:grpSpPr>
        <p:sp>
          <p:nvSpPr>
            <p:cNvPr id="510" name="Google Shape;510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39"/>
          <p:cNvSpPr/>
          <p:nvPr/>
        </p:nvSpPr>
        <p:spPr>
          <a:xfrm>
            <a:off x="905526" y="3964649"/>
            <a:ext cx="363178" cy="21426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39"/>
          <p:cNvGrpSpPr/>
          <p:nvPr/>
        </p:nvGrpSpPr>
        <p:grpSpPr>
          <a:xfrm>
            <a:off x="1381761" y="3929054"/>
            <a:ext cx="289919" cy="285142"/>
            <a:chOff x="1244325" y="4999400"/>
            <a:chExt cx="444525" cy="437200"/>
          </a:xfrm>
        </p:grpSpPr>
        <p:sp>
          <p:nvSpPr>
            <p:cNvPr id="515" name="Google Shape;515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39"/>
          <p:cNvGrpSpPr/>
          <p:nvPr/>
        </p:nvGrpSpPr>
        <p:grpSpPr>
          <a:xfrm>
            <a:off x="1847285" y="3919891"/>
            <a:ext cx="238151" cy="303452"/>
            <a:chOff x="1958100" y="4985350"/>
            <a:chExt cx="365150" cy="465275"/>
          </a:xfrm>
        </p:grpSpPr>
        <p:sp>
          <p:nvSpPr>
            <p:cNvPr id="521" name="Google Shape;521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39"/>
          <p:cNvGrpSpPr/>
          <p:nvPr/>
        </p:nvGrpSpPr>
        <p:grpSpPr>
          <a:xfrm>
            <a:off x="2269389" y="3931435"/>
            <a:ext cx="273207" cy="280756"/>
            <a:chOff x="2605300" y="5003050"/>
            <a:chExt cx="418900" cy="430475"/>
          </a:xfrm>
        </p:grpSpPr>
        <p:sp>
          <p:nvSpPr>
            <p:cNvPr id="525" name="Google Shape;525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39"/>
          <p:cNvGrpSpPr/>
          <p:nvPr/>
        </p:nvGrpSpPr>
        <p:grpSpPr>
          <a:xfrm>
            <a:off x="2682346" y="3937419"/>
            <a:ext cx="326557" cy="268413"/>
            <a:chOff x="3238475" y="5012225"/>
            <a:chExt cx="500700" cy="411550"/>
          </a:xfrm>
        </p:grpSpPr>
        <p:sp>
          <p:nvSpPr>
            <p:cNvPr id="529" name="Google Shape;529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39"/>
          <p:cNvGrpSpPr/>
          <p:nvPr/>
        </p:nvGrpSpPr>
        <p:grpSpPr>
          <a:xfrm>
            <a:off x="3545679" y="3908738"/>
            <a:ext cx="358417" cy="325758"/>
            <a:chOff x="4562200" y="4968250"/>
            <a:chExt cx="549550" cy="499475"/>
          </a:xfrm>
        </p:grpSpPr>
        <p:sp>
          <p:nvSpPr>
            <p:cNvPr id="535" name="Google Shape;535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3161012" y="3927065"/>
            <a:ext cx="248488" cy="288713"/>
            <a:chOff x="3972400" y="4996350"/>
            <a:chExt cx="381000" cy="442675"/>
          </a:xfrm>
        </p:grpSpPr>
        <p:sp>
          <p:nvSpPr>
            <p:cNvPr id="541" name="Google Shape;541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39"/>
          <p:cNvGrpSpPr/>
          <p:nvPr/>
        </p:nvGrpSpPr>
        <p:grpSpPr>
          <a:xfrm>
            <a:off x="3988507" y="3902770"/>
            <a:ext cx="352041" cy="337693"/>
            <a:chOff x="5241175" y="4959100"/>
            <a:chExt cx="539775" cy="517775"/>
          </a:xfrm>
        </p:grpSpPr>
        <p:sp>
          <p:nvSpPr>
            <p:cNvPr id="544" name="Google Shape;544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39"/>
          <p:cNvSpPr/>
          <p:nvPr/>
        </p:nvSpPr>
        <p:spPr>
          <a:xfrm>
            <a:off x="4449437" y="3986156"/>
            <a:ext cx="309828" cy="171251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1" name="Google Shape;551;p39"/>
          <p:cNvGrpSpPr/>
          <p:nvPr/>
        </p:nvGrpSpPr>
        <p:grpSpPr>
          <a:xfrm>
            <a:off x="4930284" y="3952941"/>
            <a:ext cx="225808" cy="259657"/>
            <a:chOff x="6685175" y="5036025"/>
            <a:chExt cx="346225" cy="398125"/>
          </a:xfrm>
        </p:grpSpPr>
        <p:sp>
          <p:nvSpPr>
            <p:cNvPr id="552" name="Google Shape;552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5838468" y="2415061"/>
            <a:ext cx="432570" cy="421334"/>
            <a:chOff x="5926225" y="921350"/>
            <a:chExt cx="517800" cy="504350"/>
          </a:xfrm>
        </p:grpSpPr>
        <p:sp>
          <p:nvSpPr>
            <p:cNvPr id="558" name="Google Shape;558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2E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2E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" name="Google Shape;560;p39"/>
          <p:cNvSpPr/>
          <p:nvPr/>
        </p:nvSpPr>
        <p:spPr>
          <a:xfrm>
            <a:off x="6032388" y="2651118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1" name="Google Shape;561;p39"/>
          <p:cNvGrpSpPr/>
          <p:nvPr/>
        </p:nvGrpSpPr>
        <p:grpSpPr>
          <a:xfrm>
            <a:off x="6723455" y="2394442"/>
            <a:ext cx="432570" cy="421334"/>
            <a:chOff x="5926225" y="921350"/>
            <a:chExt cx="517800" cy="504350"/>
          </a:xfrm>
        </p:grpSpPr>
        <p:sp>
          <p:nvSpPr>
            <p:cNvPr id="562" name="Google Shape;562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39"/>
          <p:cNvSpPr/>
          <p:nvPr/>
        </p:nvSpPr>
        <p:spPr>
          <a:xfrm>
            <a:off x="6917376" y="2630499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39"/>
          <p:cNvGrpSpPr/>
          <p:nvPr/>
        </p:nvGrpSpPr>
        <p:grpSpPr>
          <a:xfrm>
            <a:off x="5838735" y="3143484"/>
            <a:ext cx="1075937" cy="1047989"/>
            <a:chOff x="5926225" y="921350"/>
            <a:chExt cx="517800" cy="504350"/>
          </a:xfrm>
        </p:grpSpPr>
        <p:sp>
          <p:nvSpPr>
            <p:cNvPr id="566" name="Google Shape;566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2EDDA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2EDDA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39"/>
          <p:cNvSpPr/>
          <p:nvPr/>
        </p:nvSpPr>
        <p:spPr>
          <a:xfrm>
            <a:off x="6321048" y="3730580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C6D3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✋👆👉👍👤👦👧👨👩👪💃🏃💑❤😂😉😋😒😭👶😸🐟🍒🍔💣📌📖🔨🎃🎈🎨🏈🏰🌏🔌🔑</a:t>
            </a:r>
            <a:r>
              <a:rPr b="0" i="0" lang="en" sz="2400" u="none" cap="none" strike="noStrike">
                <a:solidFill>
                  <a:srgbClr val="8A9BA6"/>
                </a:solidFill>
                <a:highlight>
                  <a:srgbClr val="F2EDDA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 and many more...</a:t>
            </a:r>
            <a:endParaRPr b="0" i="0" sz="2400" u="none" cap="none" strike="noStrike">
              <a:solidFill>
                <a:srgbClr val="8A9BA6"/>
              </a:solidFill>
              <a:highlight>
                <a:srgbClr val="F2EDDA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75" name="Google Shape;575;p40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😉</a:t>
            </a:r>
            <a:endParaRPr b="0" i="0" sz="96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7" name="Google Shape;577;p40"/>
          <p:cNvSpPr txBox="1"/>
          <p:nvPr>
            <p:ph idx="4294967295" type="body"/>
          </p:nvPr>
        </p:nvSpPr>
        <p:spPr>
          <a:xfrm>
            <a:off x="2352925" y="856425"/>
            <a:ext cx="59541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rgbClr val="8A9BA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Nomads and the Eastern Steppe</a:t>
            </a:r>
            <a:endParaRPr sz="3000"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715975" y="1473100"/>
            <a:ext cx="6641400" cy="29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</a:pPr>
            <a:r>
              <a:rPr b="1" lang="en"/>
              <a:t>Steppe</a:t>
            </a:r>
            <a:r>
              <a:rPr lang="en"/>
              <a:t>: flat, dry grassland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</a:pPr>
            <a:r>
              <a:rPr lang="en"/>
              <a:t>Eastern Steppe: home to Huns, the Turks, and the Mongols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b="1" lang="en"/>
              <a:t>Nomadic pastoralists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</a:pPr>
            <a:r>
              <a:rPr lang="en"/>
              <a:t>Pastoralist: herders of domestic animals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</a:pPr>
            <a:r>
              <a:rPr lang="en"/>
              <a:t>Did not wander aimlessly: follow seasonal patterns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</a:pPr>
            <a:r>
              <a:rPr lang="en"/>
              <a:t>Lots of time on horseback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</a:pPr>
            <a:r>
              <a:rPr lang="en"/>
              <a:t>Took what they wanted</a:t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50" y="637950"/>
            <a:ext cx="3151925" cy="21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575" y="1395050"/>
            <a:ext cx="4762500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6509625" y="2073850"/>
            <a:ext cx="1481400" cy="707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Genghis/Chinggis Khan</a:t>
            </a:r>
            <a:endParaRPr sz="3000"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847650" y="1298600"/>
            <a:ext cx="75219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 sz="1800"/>
              <a:t>Born around 1165 CE in Mongolia (named Temujin)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Father Yesugei murdered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Family forced into exile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Temujin grows important skills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1185 CE: Temujin elected as leader of his tribe (Tayichiguds)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1206 CE: Temujin selected by Great Assembly to be leader of Mongols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Genghis Khan=Universal Ruler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1227: Genghis Khan dies of illness</a:t>
            </a:r>
            <a:endParaRPr sz="1800"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20120"/>
          <a:stretch/>
        </p:blipFill>
        <p:spPr>
          <a:xfrm>
            <a:off x="6853475" y="3143700"/>
            <a:ext cx="1652500" cy="16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1003200" y="444550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400"/>
              <a:t>Genghis Khan’s Empire</a:t>
            </a:r>
            <a:endParaRPr sz="2400"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475" y="993250"/>
            <a:ext cx="6179055" cy="399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Why did Genghis Khan succeed?</a:t>
            </a:r>
            <a:endParaRPr sz="3000"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1003200" y="1325050"/>
            <a:ext cx="7137600" cy="3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Military commander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Organization structure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Limits on looting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Revolutionary tactics (i.e. “false withdrawal”)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Use of fear and cruelty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Tribal Unification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Included conquered people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Abolished inherited titles and relied on allies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New laws and customs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Diplomatic immunity to ambassadors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￫"/>
            </a:pPr>
            <a:r>
              <a:rPr lang="en" sz="1800"/>
              <a:t>Written language, census-taking, religious freedom</a:t>
            </a:r>
            <a:endParaRPr sz="1800"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1003200" y="1479575"/>
            <a:ext cx="65763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Genghis Khan’s sons/grandsons continued the fight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By 1260 CE, Mongols divided their kingdom into four regions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en" sz="1800"/>
              <a:t>Pax Mongolia</a:t>
            </a:r>
            <a:r>
              <a:rPr lang="en" sz="1800"/>
              <a:t>: safe passage for trade/travel/missionaries throughout the entire empire</a:t>
            </a:r>
            <a:endParaRPr sz="1800"/>
          </a:p>
        </p:txBody>
      </p:sp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The Khanates</a:t>
            </a:r>
            <a:endParaRPr sz="3000"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2100" y="152400"/>
            <a:ext cx="653980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