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7" r:id="rId4"/>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9144000"/>
  <p:notesSz cx="6858000" cy="9144000"/>
  <p:embeddedFontLst>
    <p:embeddedFont>
      <p:font typeface="Palatino Linotype"/>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
          <p15:clr>
            <a:srgbClr val="000000"/>
          </p15:clr>
        </p15:guide>
        <p15:guide id="2" orient="horz" pos="3600">
          <p15:clr>
            <a:srgbClr val="000000"/>
          </p15:clr>
        </p15:guide>
        <p15:guide id="3" pos="5472">
          <p15:clr>
            <a:srgbClr val="000000"/>
          </p15:clr>
        </p15:guide>
        <p15:guide id="4" pos="288">
          <p15:clr>
            <a:srgbClr val="000000"/>
          </p15:clr>
        </p15:guide>
        <p15:guide id="5" pos="4320">
          <p15:clr>
            <a:srgbClr val="000000"/>
          </p15:clr>
        </p15:guide>
        <p15:guide id="6" pos="2592">
          <p15:clr>
            <a:srgbClr val="000000"/>
          </p15:clr>
        </p15:guide>
        <p15:guide id="7" pos="1440">
          <p15:clr>
            <a:srgbClr val="000000"/>
          </p15:clr>
        </p15:guide>
        <p15:guide id="8" pos="3168">
          <p15:clr>
            <a:srgbClr val="000000"/>
          </p15:clr>
        </p15:guide>
        <p15:guide id="9"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88" orient="horz"/>
        <p:guide pos="3600" orient="horz"/>
        <p:guide pos="5472"/>
        <p:guide pos="288"/>
        <p:guide pos="4320"/>
        <p:guide pos="2592"/>
        <p:guide pos="1440"/>
        <p:guide pos="3168"/>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alatinoLinotype-bold.fntdata"/><Relationship Id="rId30" Type="http://schemas.openxmlformats.org/officeDocument/2006/relationships/font" Target="fonts/PalatinoLinotype-regular.fntdata"/><Relationship Id="rId11" Type="http://schemas.openxmlformats.org/officeDocument/2006/relationships/slide" Target="slides/slide5.xml"/><Relationship Id="rId33" Type="http://schemas.openxmlformats.org/officeDocument/2006/relationships/font" Target="fonts/PalatinoLinotype-boldItalic.fntdata"/><Relationship Id="rId10" Type="http://schemas.openxmlformats.org/officeDocument/2006/relationships/slide" Target="slides/slide4.xml"/><Relationship Id="rId32" Type="http://schemas.openxmlformats.org/officeDocument/2006/relationships/font" Target="fonts/PalatinoLinotype-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a:solidFill>
                  <a:srgbClr val="000000"/>
                </a:solidFill>
                <a:latin typeface="Arial"/>
                <a:ea typeface="Arial"/>
                <a:cs typeface="Arial"/>
                <a:sym typeface="Arial"/>
              </a:rPr>
              <a:t>‹#›</a:t>
            </a:fld>
            <a:endParaRPr/>
          </a:p>
        </p:txBody>
      </p:sp>
      <p:sp>
        <p:nvSpPr>
          <p:cNvPr id="99" name="Google Shape;9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 name="Google Shape;10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2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2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3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3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4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4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p4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p5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5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p5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p5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p5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2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5" name="Shape 25"/>
        <p:cNvGrpSpPr/>
        <p:nvPr/>
      </p:nvGrpSpPr>
      <p:grpSpPr>
        <a:xfrm>
          <a:off x="0" y="0"/>
          <a:ext cx="0" cy="0"/>
          <a:chOff x="0" y="0"/>
          <a:chExt cx="0" cy="0"/>
        </a:xfrm>
      </p:grpSpPr>
      <p:sp>
        <p:nvSpPr>
          <p:cNvPr id="26" name="Google Shape;26;p2"/>
          <p:cNvSpPr txBox="1"/>
          <p:nvPr>
            <p:ph idx="10" type="dt"/>
          </p:nvPr>
        </p:nvSpPr>
        <p:spPr>
          <a:xfrm>
            <a:off x="6172200" y="6154737"/>
            <a:ext cx="21336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7" name="Google Shape;27;p2"/>
          <p:cNvSpPr txBox="1"/>
          <p:nvPr>
            <p:ph idx="11" type="ftr"/>
          </p:nvPr>
        </p:nvSpPr>
        <p:spPr>
          <a:xfrm>
            <a:off x="822325" y="6154737"/>
            <a:ext cx="45720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8" name="Google Shape;28;p2"/>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9" name="Shape 29"/>
        <p:cNvGrpSpPr/>
        <p:nvPr/>
      </p:nvGrpSpPr>
      <p:grpSpPr>
        <a:xfrm>
          <a:off x="0" y="0"/>
          <a:ext cx="0" cy="0"/>
          <a:chOff x="0" y="0"/>
          <a:chExt cx="0" cy="0"/>
        </a:xfrm>
      </p:grpSpPr>
      <p:sp>
        <p:nvSpPr>
          <p:cNvPr id="30" name="Google Shape;30;p3"/>
          <p:cNvSpPr txBox="1"/>
          <p:nvPr>
            <p:ph idx="1" type="body"/>
          </p:nvPr>
        </p:nvSpPr>
        <p:spPr>
          <a:xfrm>
            <a:off x="2133600" y="685800"/>
            <a:ext cx="6096000" cy="3657600"/>
          </a:xfrm>
          <a:prstGeom prst="rect">
            <a:avLst/>
          </a:prstGeom>
          <a:noFill/>
          <a:ln>
            <a:noFill/>
          </a:ln>
        </p:spPr>
        <p:txBody>
          <a:bodyPr anchorCtr="0" anchor="ctr" bIns="91425" lIns="91425" spcFirstLastPara="1" rIns="91425" wrap="square" tIns="91425"/>
          <a:lstStyle>
            <a:lvl1pPr indent="-308610" lvl="0" marL="457200" marR="0" rtl="0" algn="l">
              <a:spcBef>
                <a:spcPts val="420"/>
              </a:spcBef>
              <a:spcAft>
                <a:spcPts val="0"/>
              </a:spcAft>
              <a:buClr>
                <a:schemeClr val="lt1"/>
              </a:buClr>
              <a:buSzPts val="1260"/>
              <a:buFont typeface="Noto Sans Symbols"/>
              <a:buChar char="❧"/>
              <a:defRPr b="0" i="0" sz="2100" u="none" cap="none" strike="noStrike">
                <a:solidFill>
                  <a:schemeClr val="lt1"/>
                </a:solidFill>
                <a:latin typeface="Palatino Linotype"/>
                <a:ea typeface="Palatino Linotype"/>
                <a:cs typeface="Palatino Linotype"/>
                <a:sym typeface="Palatino Linotype"/>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Palatino Linotype"/>
                <a:ea typeface="Palatino Linotype"/>
                <a:cs typeface="Palatino Linotype"/>
                <a:sym typeface="Palatino Linotype"/>
              </a:defRPr>
            </a:lvl2pPr>
            <a:lvl3pPr indent="-293369"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Palatino Linotype"/>
                <a:ea typeface="Palatino Linotype"/>
                <a:cs typeface="Palatino Linotype"/>
                <a:sym typeface="Palatino Linotype"/>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Palatino Linotype"/>
                <a:ea typeface="Palatino Linotype"/>
                <a:cs typeface="Palatino Linotype"/>
                <a:sym typeface="Palatino Linotype"/>
              </a:defRPr>
            </a:lvl5pPr>
            <a:lvl6pPr indent="-281939"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6pPr>
            <a:lvl7pPr indent="-281939"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9pPr>
          </a:lstStyle>
          <a:p/>
        </p:txBody>
      </p:sp>
      <p:sp>
        <p:nvSpPr>
          <p:cNvPr id="31" name="Google Shape;31;p3"/>
          <p:cNvSpPr txBox="1"/>
          <p:nvPr>
            <p:ph type="title"/>
          </p:nvPr>
        </p:nvSpPr>
        <p:spPr>
          <a:xfrm>
            <a:off x="777875" y="4876800"/>
            <a:ext cx="7543800" cy="914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32" name="Google Shape;32;p3"/>
          <p:cNvSpPr txBox="1"/>
          <p:nvPr>
            <p:ph idx="10" type="dt"/>
          </p:nvPr>
        </p:nvSpPr>
        <p:spPr>
          <a:xfrm>
            <a:off x="6172200" y="6154737"/>
            <a:ext cx="21336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3" name="Google Shape;33;p3"/>
          <p:cNvSpPr txBox="1"/>
          <p:nvPr>
            <p:ph idx="11" type="ftr"/>
          </p:nvPr>
        </p:nvSpPr>
        <p:spPr>
          <a:xfrm>
            <a:off x="822325" y="6154737"/>
            <a:ext cx="45720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34" name="Google Shape;34;p3"/>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ontent" type="txAndObj">
  <p:cSld name="TEXT_AND_OBJECT">
    <p:spTree>
      <p:nvGrpSpPr>
        <p:cNvPr id="35" name="Shape 35"/>
        <p:cNvGrpSpPr/>
        <p:nvPr/>
      </p:nvGrpSpPr>
      <p:grpSpPr>
        <a:xfrm>
          <a:off x="0" y="0"/>
          <a:ext cx="0" cy="0"/>
          <a:chOff x="0" y="0"/>
          <a:chExt cx="0" cy="0"/>
        </a:xfrm>
      </p:grpSpPr>
      <p:sp>
        <p:nvSpPr>
          <p:cNvPr id="36" name="Google Shape;36;p4"/>
          <p:cNvSpPr txBox="1"/>
          <p:nvPr>
            <p:ph type="title"/>
          </p:nvPr>
        </p:nvSpPr>
        <p:spPr>
          <a:xfrm>
            <a:off x="457200" y="274638"/>
            <a:ext cx="8229600" cy="11430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37" name="Google Shape;37;p4"/>
          <p:cNvSpPr txBox="1"/>
          <p:nvPr>
            <p:ph idx="1" type="body"/>
          </p:nvPr>
        </p:nvSpPr>
        <p:spPr>
          <a:xfrm>
            <a:off x="457200" y="1600200"/>
            <a:ext cx="4038600" cy="4525963"/>
          </a:xfrm>
          <a:prstGeom prst="rect">
            <a:avLst/>
          </a:prstGeom>
          <a:noFill/>
          <a:ln>
            <a:noFill/>
          </a:ln>
        </p:spPr>
        <p:txBody>
          <a:bodyPr anchorCtr="0" anchor="ctr" bIns="91425" lIns="91425" spcFirstLastPara="1" rIns="91425" wrap="square" tIns="91425"/>
          <a:lstStyle>
            <a:lvl1pPr indent="-308610" lvl="0" marL="457200" marR="0" rtl="0" algn="l">
              <a:spcBef>
                <a:spcPts val="420"/>
              </a:spcBef>
              <a:spcAft>
                <a:spcPts val="0"/>
              </a:spcAft>
              <a:buClr>
                <a:schemeClr val="lt1"/>
              </a:buClr>
              <a:buSzPts val="1260"/>
              <a:buFont typeface="Noto Sans Symbols"/>
              <a:buChar char="❧"/>
              <a:defRPr sz="2100">
                <a:solidFill>
                  <a:schemeClr val="lt1"/>
                </a:solidFill>
                <a:latin typeface="Palatino Linotype"/>
                <a:ea typeface="Palatino Linotype"/>
                <a:cs typeface="Palatino Linotype"/>
                <a:sym typeface="Palatino Linotype"/>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Palatino Linotype"/>
                <a:ea typeface="Palatino Linotype"/>
                <a:cs typeface="Palatino Linotype"/>
                <a:sym typeface="Palatino Linotype"/>
              </a:defRPr>
            </a:lvl2pPr>
            <a:lvl3pPr indent="-293369"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Palatino Linotype"/>
                <a:ea typeface="Palatino Linotype"/>
                <a:cs typeface="Palatino Linotype"/>
                <a:sym typeface="Palatino Linotype"/>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Palatino Linotype"/>
                <a:ea typeface="Palatino Linotype"/>
                <a:cs typeface="Palatino Linotype"/>
                <a:sym typeface="Palatino Linotype"/>
              </a:defRPr>
            </a:lvl5pPr>
            <a:lvl6pPr indent="-281939"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6pPr>
            <a:lvl7pPr indent="-281939"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9pPr>
          </a:lstStyle>
          <a:p/>
        </p:txBody>
      </p:sp>
      <p:sp>
        <p:nvSpPr>
          <p:cNvPr id="38" name="Google Shape;38;p4"/>
          <p:cNvSpPr txBox="1"/>
          <p:nvPr>
            <p:ph idx="2" type="body"/>
          </p:nvPr>
        </p:nvSpPr>
        <p:spPr>
          <a:xfrm>
            <a:off x="4648200" y="1600200"/>
            <a:ext cx="4038600" cy="4525963"/>
          </a:xfrm>
          <a:prstGeom prst="rect">
            <a:avLst/>
          </a:prstGeom>
          <a:noFill/>
          <a:ln>
            <a:noFill/>
          </a:ln>
        </p:spPr>
        <p:txBody>
          <a:bodyPr anchorCtr="0" anchor="ctr" bIns="91425" lIns="91425" spcFirstLastPara="1" rIns="91425" wrap="square" tIns="91425"/>
          <a:lstStyle>
            <a:lvl1pPr indent="-308610" lvl="0" marL="457200" marR="0" rtl="0" algn="l">
              <a:spcBef>
                <a:spcPts val="420"/>
              </a:spcBef>
              <a:spcAft>
                <a:spcPts val="0"/>
              </a:spcAft>
              <a:buClr>
                <a:schemeClr val="lt1"/>
              </a:buClr>
              <a:buSzPts val="1260"/>
              <a:buFont typeface="Noto Sans Symbols"/>
              <a:buChar char="❧"/>
              <a:defRPr sz="2100">
                <a:solidFill>
                  <a:schemeClr val="lt1"/>
                </a:solidFill>
                <a:latin typeface="Palatino Linotype"/>
                <a:ea typeface="Palatino Linotype"/>
                <a:cs typeface="Palatino Linotype"/>
                <a:sym typeface="Palatino Linotype"/>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Palatino Linotype"/>
                <a:ea typeface="Palatino Linotype"/>
                <a:cs typeface="Palatino Linotype"/>
                <a:sym typeface="Palatino Linotype"/>
              </a:defRPr>
            </a:lvl2pPr>
            <a:lvl3pPr indent="-293369"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Palatino Linotype"/>
                <a:ea typeface="Palatino Linotype"/>
                <a:cs typeface="Palatino Linotype"/>
                <a:sym typeface="Palatino Linotype"/>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Palatino Linotype"/>
                <a:ea typeface="Palatino Linotype"/>
                <a:cs typeface="Palatino Linotype"/>
                <a:sym typeface="Palatino Linotype"/>
              </a:defRPr>
            </a:lvl5pPr>
            <a:lvl6pPr indent="-281939"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6pPr>
            <a:lvl7pPr indent="-281939"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9pPr>
          </a:lstStyle>
          <a:p/>
        </p:txBody>
      </p:sp>
      <p:sp>
        <p:nvSpPr>
          <p:cNvPr id="39" name="Google Shape;39;p4"/>
          <p:cNvSpPr txBox="1"/>
          <p:nvPr>
            <p:ph idx="10" type="dt"/>
          </p:nvPr>
        </p:nvSpPr>
        <p:spPr>
          <a:xfrm>
            <a:off x="6172200" y="6154737"/>
            <a:ext cx="21336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40" name="Google Shape;40;p4"/>
          <p:cNvSpPr txBox="1"/>
          <p:nvPr>
            <p:ph idx="11" type="ftr"/>
          </p:nvPr>
        </p:nvSpPr>
        <p:spPr>
          <a:xfrm>
            <a:off x="822325" y="6154737"/>
            <a:ext cx="45720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41" name="Google Shape;41;p4"/>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2 Content" type="txAndTwoObj">
  <p:cSld name="TEXT_AND_TWO_OBJECTS">
    <p:spTree>
      <p:nvGrpSpPr>
        <p:cNvPr id="42" name="Shape 42"/>
        <p:cNvGrpSpPr/>
        <p:nvPr/>
      </p:nvGrpSpPr>
      <p:grpSpPr>
        <a:xfrm>
          <a:off x="0" y="0"/>
          <a:ext cx="0" cy="0"/>
          <a:chOff x="0" y="0"/>
          <a:chExt cx="0" cy="0"/>
        </a:xfrm>
      </p:grpSpPr>
      <p:sp>
        <p:nvSpPr>
          <p:cNvPr id="43" name="Google Shape;43;p5"/>
          <p:cNvSpPr txBox="1"/>
          <p:nvPr>
            <p:ph type="title"/>
          </p:nvPr>
        </p:nvSpPr>
        <p:spPr>
          <a:xfrm>
            <a:off x="457200" y="274638"/>
            <a:ext cx="8229600" cy="11430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44" name="Google Shape;44;p5"/>
          <p:cNvSpPr txBox="1"/>
          <p:nvPr>
            <p:ph idx="1" type="body"/>
          </p:nvPr>
        </p:nvSpPr>
        <p:spPr>
          <a:xfrm>
            <a:off x="457200" y="1600200"/>
            <a:ext cx="4038600" cy="4525963"/>
          </a:xfrm>
          <a:prstGeom prst="rect">
            <a:avLst/>
          </a:prstGeom>
          <a:noFill/>
          <a:ln>
            <a:noFill/>
          </a:ln>
        </p:spPr>
        <p:txBody>
          <a:bodyPr anchorCtr="0" anchor="ctr" bIns="91425" lIns="91425" spcFirstLastPara="1" rIns="91425" wrap="square" tIns="91425"/>
          <a:lstStyle>
            <a:lvl1pPr indent="-308610" lvl="0" marL="457200" marR="0" rtl="0" algn="l">
              <a:spcBef>
                <a:spcPts val="420"/>
              </a:spcBef>
              <a:spcAft>
                <a:spcPts val="0"/>
              </a:spcAft>
              <a:buClr>
                <a:schemeClr val="lt1"/>
              </a:buClr>
              <a:buSzPts val="1260"/>
              <a:buFont typeface="Noto Sans Symbols"/>
              <a:buChar char="❧"/>
              <a:defRPr sz="2100">
                <a:solidFill>
                  <a:schemeClr val="lt1"/>
                </a:solidFill>
                <a:latin typeface="Palatino Linotype"/>
                <a:ea typeface="Palatino Linotype"/>
                <a:cs typeface="Palatino Linotype"/>
                <a:sym typeface="Palatino Linotype"/>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Palatino Linotype"/>
                <a:ea typeface="Palatino Linotype"/>
                <a:cs typeface="Palatino Linotype"/>
                <a:sym typeface="Palatino Linotype"/>
              </a:defRPr>
            </a:lvl2pPr>
            <a:lvl3pPr indent="-293369"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Palatino Linotype"/>
                <a:ea typeface="Palatino Linotype"/>
                <a:cs typeface="Palatino Linotype"/>
                <a:sym typeface="Palatino Linotype"/>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Palatino Linotype"/>
                <a:ea typeface="Palatino Linotype"/>
                <a:cs typeface="Palatino Linotype"/>
                <a:sym typeface="Palatino Linotype"/>
              </a:defRPr>
            </a:lvl5pPr>
            <a:lvl6pPr indent="-281939"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6pPr>
            <a:lvl7pPr indent="-281939"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9pPr>
          </a:lstStyle>
          <a:p/>
        </p:txBody>
      </p:sp>
      <p:sp>
        <p:nvSpPr>
          <p:cNvPr id="45" name="Google Shape;45;p5"/>
          <p:cNvSpPr txBox="1"/>
          <p:nvPr>
            <p:ph idx="2" type="body"/>
          </p:nvPr>
        </p:nvSpPr>
        <p:spPr>
          <a:xfrm>
            <a:off x="4648200" y="1600200"/>
            <a:ext cx="4038600" cy="2185988"/>
          </a:xfrm>
          <a:prstGeom prst="rect">
            <a:avLst/>
          </a:prstGeom>
          <a:noFill/>
          <a:ln>
            <a:noFill/>
          </a:ln>
        </p:spPr>
        <p:txBody>
          <a:bodyPr anchorCtr="0" anchor="ctr" bIns="91425" lIns="91425" spcFirstLastPara="1" rIns="91425" wrap="square" tIns="91425"/>
          <a:lstStyle>
            <a:lvl1pPr indent="-308610" lvl="0" marL="457200" marR="0" rtl="0" algn="l">
              <a:spcBef>
                <a:spcPts val="420"/>
              </a:spcBef>
              <a:spcAft>
                <a:spcPts val="0"/>
              </a:spcAft>
              <a:buClr>
                <a:schemeClr val="lt1"/>
              </a:buClr>
              <a:buSzPts val="1260"/>
              <a:buFont typeface="Noto Sans Symbols"/>
              <a:buChar char="❧"/>
              <a:defRPr sz="2100">
                <a:solidFill>
                  <a:schemeClr val="lt1"/>
                </a:solidFill>
                <a:latin typeface="Palatino Linotype"/>
                <a:ea typeface="Palatino Linotype"/>
                <a:cs typeface="Palatino Linotype"/>
                <a:sym typeface="Palatino Linotype"/>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Palatino Linotype"/>
                <a:ea typeface="Palatino Linotype"/>
                <a:cs typeface="Palatino Linotype"/>
                <a:sym typeface="Palatino Linotype"/>
              </a:defRPr>
            </a:lvl2pPr>
            <a:lvl3pPr indent="-293369"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Palatino Linotype"/>
                <a:ea typeface="Palatino Linotype"/>
                <a:cs typeface="Palatino Linotype"/>
                <a:sym typeface="Palatino Linotype"/>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Palatino Linotype"/>
                <a:ea typeface="Palatino Linotype"/>
                <a:cs typeface="Palatino Linotype"/>
                <a:sym typeface="Palatino Linotype"/>
              </a:defRPr>
            </a:lvl5pPr>
            <a:lvl6pPr indent="-281939"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6pPr>
            <a:lvl7pPr indent="-281939"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9pPr>
          </a:lstStyle>
          <a:p/>
        </p:txBody>
      </p:sp>
      <p:sp>
        <p:nvSpPr>
          <p:cNvPr id="46" name="Google Shape;46;p5"/>
          <p:cNvSpPr txBox="1"/>
          <p:nvPr>
            <p:ph idx="3" type="body"/>
          </p:nvPr>
        </p:nvSpPr>
        <p:spPr>
          <a:xfrm>
            <a:off x="4648200" y="3938588"/>
            <a:ext cx="4038600" cy="2187575"/>
          </a:xfrm>
          <a:prstGeom prst="rect">
            <a:avLst/>
          </a:prstGeom>
          <a:noFill/>
          <a:ln>
            <a:noFill/>
          </a:ln>
        </p:spPr>
        <p:txBody>
          <a:bodyPr anchorCtr="0" anchor="ctr" bIns="91425" lIns="91425" spcFirstLastPara="1" rIns="91425" wrap="square" tIns="91425"/>
          <a:lstStyle>
            <a:lvl1pPr indent="-308610" lvl="0" marL="457200" marR="0" rtl="0" algn="l">
              <a:spcBef>
                <a:spcPts val="420"/>
              </a:spcBef>
              <a:spcAft>
                <a:spcPts val="0"/>
              </a:spcAft>
              <a:buClr>
                <a:schemeClr val="lt1"/>
              </a:buClr>
              <a:buSzPts val="1260"/>
              <a:buFont typeface="Noto Sans Symbols"/>
              <a:buChar char="❧"/>
              <a:defRPr sz="2100">
                <a:solidFill>
                  <a:schemeClr val="lt1"/>
                </a:solidFill>
                <a:latin typeface="Palatino Linotype"/>
                <a:ea typeface="Palatino Linotype"/>
                <a:cs typeface="Palatino Linotype"/>
                <a:sym typeface="Palatino Linotype"/>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Palatino Linotype"/>
                <a:ea typeface="Palatino Linotype"/>
                <a:cs typeface="Palatino Linotype"/>
                <a:sym typeface="Palatino Linotype"/>
              </a:defRPr>
            </a:lvl2pPr>
            <a:lvl3pPr indent="-293369"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Palatino Linotype"/>
                <a:ea typeface="Palatino Linotype"/>
                <a:cs typeface="Palatino Linotype"/>
                <a:sym typeface="Palatino Linotype"/>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Palatino Linotype"/>
                <a:ea typeface="Palatino Linotype"/>
                <a:cs typeface="Palatino Linotype"/>
                <a:sym typeface="Palatino Linotype"/>
              </a:defRPr>
            </a:lvl5pPr>
            <a:lvl6pPr indent="-281939"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6pPr>
            <a:lvl7pPr indent="-281939"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9pPr>
          </a:lstStyle>
          <a:p/>
        </p:txBody>
      </p:sp>
      <p:sp>
        <p:nvSpPr>
          <p:cNvPr id="47" name="Google Shape;47;p5"/>
          <p:cNvSpPr txBox="1"/>
          <p:nvPr>
            <p:ph idx="10" type="dt"/>
          </p:nvPr>
        </p:nvSpPr>
        <p:spPr>
          <a:xfrm>
            <a:off x="6172200" y="6154737"/>
            <a:ext cx="21336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48" name="Google Shape;48;p5"/>
          <p:cNvSpPr txBox="1"/>
          <p:nvPr>
            <p:ph idx="11" type="ftr"/>
          </p:nvPr>
        </p:nvSpPr>
        <p:spPr>
          <a:xfrm>
            <a:off x="822325" y="6154737"/>
            <a:ext cx="45720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49" name="Google Shape;49;p5"/>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0" name="Shape 50"/>
        <p:cNvGrpSpPr/>
        <p:nvPr/>
      </p:nvGrpSpPr>
      <p:grpSpPr>
        <a:xfrm>
          <a:off x="0" y="0"/>
          <a:ext cx="0" cy="0"/>
          <a:chOff x="0" y="0"/>
          <a:chExt cx="0" cy="0"/>
        </a:xfrm>
      </p:grpSpPr>
      <p:sp>
        <p:nvSpPr>
          <p:cNvPr id="51" name="Google Shape;51;p6"/>
          <p:cNvSpPr txBox="1"/>
          <p:nvPr>
            <p:ph type="title"/>
          </p:nvPr>
        </p:nvSpPr>
        <p:spPr>
          <a:xfrm>
            <a:off x="777875" y="4876800"/>
            <a:ext cx="7543800" cy="914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52" name="Google Shape;52;p6"/>
          <p:cNvSpPr txBox="1"/>
          <p:nvPr>
            <p:ph idx="1" type="body"/>
          </p:nvPr>
        </p:nvSpPr>
        <p:spPr>
          <a:xfrm>
            <a:off x="1344168" y="658368"/>
            <a:ext cx="3273552" cy="3429000"/>
          </a:xfrm>
          <a:prstGeom prst="rect">
            <a:avLst/>
          </a:prstGeom>
          <a:noFill/>
          <a:ln>
            <a:noFill/>
          </a:ln>
        </p:spPr>
        <p:txBody>
          <a:bodyPr anchorCtr="0" anchor="ctr" bIns="91425" lIns="91425" spcFirstLastPara="1" rIns="91425" wrap="square" tIns="91425"/>
          <a:lstStyle>
            <a:lvl1pPr indent="-308610" lvl="0" marL="457200" marR="0" rtl="0" algn="l">
              <a:spcBef>
                <a:spcPts val="420"/>
              </a:spcBef>
              <a:spcAft>
                <a:spcPts val="0"/>
              </a:spcAft>
              <a:buClr>
                <a:schemeClr val="lt1"/>
              </a:buClr>
              <a:buSzPts val="1260"/>
              <a:buFont typeface="Noto Sans Symbols"/>
              <a:buChar char="❧"/>
              <a:defRPr sz="2100">
                <a:solidFill>
                  <a:schemeClr val="lt1"/>
                </a:solidFill>
                <a:latin typeface="Palatino Linotype"/>
                <a:ea typeface="Palatino Linotype"/>
                <a:cs typeface="Palatino Linotype"/>
                <a:sym typeface="Palatino Linotype"/>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Palatino Linotype"/>
                <a:ea typeface="Palatino Linotype"/>
                <a:cs typeface="Palatino Linotype"/>
                <a:sym typeface="Palatino Linotype"/>
              </a:defRPr>
            </a:lvl2pPr>
            <a:lvl3pPr indent="-293369"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Palatino Linotype"/>
                <a:ea typeface="Palatino Linotype"/>
                <a:cs typeface="Palatino Linotype"/>
                <a:sym typeface="Palatino Linotype"/>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Palatino Linotype"/>
                <a:ea typeface="Palatino Linotype"/>
                <a:cs typeface="Palatino Linotype"/>
                <a:sym typeface="Palatino Linotype"/>
              </a:defRPr>
            </a:lvl5pPr>
            <a:lvl6pPr indent="-281939"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6pPr>
            <a:lvl7pPr indent="-281939"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9pPr>
          </a:lstStyle>
          <a:p/>
        </p:txBody>
      </p:sp>
      <p:sp>
        <p:nvSpPr>
          <p:cNvPr id="53" name="Google Shape;53;p6"/>
          <p:cNvSpPr txBox="1"/>
          <p:nvPr>
            <p:ph idx="2" type="body"/>
          </p:nvPr>
        </p:nvSpPr>
        <p:spPr>
          <a:xfrm>
            <a:off x="5029200" y="658368"/>
            <a:ext cx="3273552" cy="3432175"/>
          </a:xfrm>
          <a:prstGeom prst="rect">
            <a:avLst/>
          </a:prstGeom>
          <a:noFill/>
          <a:ln>
            <a:noFill/>
          </a:ln>
        </p:spPr>
        <p:txBody>
          <a:bodyPr anchorCtr="0" anchor="ctr" bIns="91425" lIns="91425" spcFirstLastPara="1" rIns="91425" wrap="square" tIns="91425"/>
          <a:lstStyle>
            <a:lvl1pPr indent="-308610" lvl="0" marL="457200" marR="0" rtl="0" algn="l">
              <a:spcBef>
                <a:spcPts val="420"/>
              </a:spcBef>
              <a:spcAft>
                <a:spcPts val="0"/>
              </a:spcAft>
              <a:buClr>
                <a:schemeClr val="lt1"/>
              </a:buClr>
              <a:buSzPts val="1260"/>
              <a:buFont typeface="Noto Sans Symbols"/>
              <a:buChar char="❧"/>
              <a:defRPr sz="2100">
                <a:solidFill>
                  <a:schemeClr val="lt1"/>
                </a:solidFill>
                <a:latin typeface="Palatino Linotype"/>
                <a:ea typeface="Palatino Linotype"/>
                <a:cs typeface="Palatino Linotype"/>
                <a:sym typeface="Palatino Linotype"/>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Palatino Linotype"/>
                <a:ea typeface="Palatino Linotype"/>
                <a:cs typeface="Palatino Linotype"/>
                <a:sym typeface="Palatino Linotype"/>
              </a:defRPr>
            </a:lvl2pPr>
            <a:lvl3pPr indent="-293369"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Palatino Linotype"/>
                <a:ea typeface="Palatino Linotype"/>
                <a:cs typeface="Palatino Linotype"/>
                <a:sym typeface="Palatino Linotype"/>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Palatino Linotype"/>
                <a:ea typeface="Palatino Linotype"/>
                <a:cs typeface="Palatino Linotype"/>
                <a:sym typeface="Palatino Linotype"/>
              </a:defRPr>
            </a:lvl5pPr>
            <a:lvl6pPr indent="-281939"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6pPr>
            <a:lvl7pPr indent="-281939"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9pPr>
          </a:lstStyle>
          <a:p/>
        </p:txBody>
      </p:sp>
      <p:sp>
        <p:nvSpPr>
          <p:cNvPr id="54" name="Google Shape;54;p6"/>
          <p:cNvSpPr txBox="1"/>
          <p:nvPr>
            <p:ph idx="10" type="dt"/>
          </p:nvPr>
        </p:nvSpPr>
        <p:spPr>
          <a:xfrm>
            <a:off x="6172200" y="6154737"/>
            <a:ext cx="21336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5" name="Google Shape;55;p6"/>
          <p:cNvSpPr txBox="1"/>
          <p:nvPr>
            <p:ph idx="11" type="ftr"/>
          </p:nvPr>
        </p:nvSpPr>
        <p:spPr>
          <a:xfrm>
            <a:off x="822325" y="6154737"/>
            <a:ext cx="45720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56" name="Google Shape;56;p6"/>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57" name="Shape 57"/>
        <p:cNvGrpSpPr/>
        <p:nvPr/>
      </p:nvGrpSpPr>
      <p:grpSpPr>
        <a:xfrm>
          <a:off x="0" y="0"/>
          <a:ext cx="0" cy="0"/>
          <a:chOff x="0" y="0"/>
          <a:chExt cx="0" cy="0"/>
        </a:xfrm>
      </p:grpSpPr>
      <p:sp>
        <p:nvSpPr>
          <p:cNvPr id="58" name="Google Shape;58;p7"/>
          <p:cNvSpPr txBox="1"/>
          <p:nvPr>
            <p:ph type="title"/>
          </p:nvPr>
        </p:nvSpPr>
        <p:spPr>
          <a:xfrm rot="5400000">
            <a:off x="-914400" y="2133601"/>
            <a:ext cx="5181600" cy="21336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59" name="Google Shape;59;p7"/>
          <p:cNvSpPr txBox="1"/>
          <p:nvPr>
            <p:ph idx="1" type="body"/>
          </p:nvPr>
        </p:nvSpPr>
        <p:spPr>
          <a:xfrm rot="5400000">
            <a:off x="3124200" y="457201"/>
            <a:ext cx="4572000" cy="5029200"/>
          </a:xfrm>
          <a:prstGeom prst="rect">
            <a:avLst/>
          </a:prstGeom>
          <a:noFill/>
          <a:ln>
            <a:noFill/>
          </a:ln>
        </p:spPr>
        <p:txBody>
          <a:bodyPr anchorCtr="0" anchor="t" bIns="91425" lIns="91425" spcFirstLastPara="1" rIns="91425" wrap="square" tIns="91425"/>
          <a:lstStyle>
            <a:lvl1pPr indent="-308610" lvl="0" marL="457200" marR="0" rtl="0" algn="l">
              <a:spcBef>
                <a:spcPts val="420"/>
              </a:spcBef>
              <a:spcAft>
                <a:spcPts val="0"/>
              </a:spcAft>
              <a:buClr>
                <a:schemeClr val="lt1"/>
              </a:buClr>
              <a:buSzPts val="1260"/>
              <a:buFont typeface="Noto Sans Symbols"/>
              <a:buChar char="❧"/>
              <a:defRPr sz="2100">
                <a:solidFill>
                  <a:schemeClr val="lt1"/>
                </a:solidFill>
                <a:latin typeface="Palatino Linotype"/>
                <a:ea typeface="Palatino Linotype"/>
                <a:cs typeface="Palatino Linotype"/>
                <a:sym typeface="Palatino Linotype"/>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Palatino Linotype"/>
                <a:ea typeface="Palatino Linotype"/>
                <a:cs typeface="Palatino Linotype"/>
                <a:sym typeface="Palatino Linotype"/>
              </a:defRPr>
            </a:lvl2pPr>
            <a:lvl3pPr indent="-293369"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Palatino Linotype"/>
                <a:ea typeface="Palatino Linotype"/>
                <a:cs typeface="Palatino Linotype"/>
                <a:sym typeface="Palatino Linotype"/>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Palatino Linotype"/>
                <a:ea typeface="Palatino Linotype"/>
                <a:cs typeface="Palatino Linotype"/>
                <a:sym typeface="Palatino Linotype"/>
              </a:defRPr>
            </a:lvl5pPr>
            <a:lvl6pPr indent="-281939"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6pPr>
            <a:lvl7pPr indent="-281939"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9pPr>
          </a:lstStyle>
          <a:p/>
        </p:txBody>
      </p:sp>
      <p:sp>
        <p:nvSpPr>
          <p:cNvPr id="60" name="Google Shape;60;p7"/>
          <p:cNvSpPr txBox="1"/>
          <p:nvPr>
            <p:ph idx="10" type="dt"/>
          </p:nvPr>
        </p:nvSpPr>
        <p:spPr>
          <a:xfrm>
            <a:off x="6172200" y="6154737"/>
            <a:ext cx="21336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1" name="Google Shape;61;p7"/>
          <p:cNvSpPr txBox="1"/>
          <p:nvPr>
            <p:ph idx="11" type="ftr"/>
          </p:nvPr>
        </p:nvSpPr>
        <p:spPr>
          <a:xfrm>
            <a:off x="822325" y="6154737"/>
            <a:ext cx="45720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2" name="Google Shape;62;p7"/>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3" name="Shape 63"/>
        <p:cNvGrpSpPr/>
        <p:nvPr/>
      </p:nvGrpSpPr>
      <p:grpSpPr>
        <a:xfrm>
          <a:off x="0" y="0"/>
          <a:ext cx="0" cy="0"/>
          <a:chOff x="0" y="0"/>
          <a:chExt cx="0" cy="0"/>
        </a:xfrm>
      </p:grpSpPr>
      <p:sp>
        <p:nvSpPr>
          <p:cNvPr id="64" name="Google Shape;64;p8"/>
          <p:cNvSpPr txBox="1"/>
          <p:nvPr>
            <p:ph type="title"/>
          </p:nvPr>
        </p:nvSpPr>
        <p:spPr>
          <a:xfrm>
            <a:off x="777875" y="4876800"/>
            <a:ext cx="7543800" cy="914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65" name="Google Shape;65;p8"/>
          <p:cNvSpPr txBox="1"/>
          <p:nvPr>
            <p:ph idx="1" type="body"/>
          </p:nvPr>
        </p:nvSpPr>
        <p:spPr>
          <a:xfrm rot="5400000">
            <a:off x="3276600" y="-457200"/>
            <a:ext cx="3505199" cy="5791200"/>
          </a:xfrm>
          <a:prstGeom prst="rect">
            <a:avLst/>
          </a:prstGeom>
          <a:noFill/>
          <a:ln>
            <a:noFill/>
          </a:ln>
        </p:spPr>
        <p:txBody>
          <a:bodyPr anchorCtr="0" anchor="t" bIns="91425" lIns="91425" spcFirstLastPara="1" rIns="91425" wrap="square" tIns="91425"/>
          <a:lstStyle>
            <a:lvl1pPr indent="-308610" lvl="0" marL="457200" marR="0" rtl="0" algn="l">
              <a:spcBef>
                <a:spcPts val="420"/>
              </a:spcBef>
              <a:spcAft>
                <a:spcPts val="0"/>
              </a:spcAft>
              <a:buClr>
                <a:schemeClr val="lt1"/>
              </a:buClr>
              <a:buSzPts val="1260"/>
              <a:buFont typeface="Noto Sans Symbols"/>
              <a:buChar char="❧"/>
              <a:defRPr sz="2100">
                <a:solidFill>
                  <a:schemeClr val="lt1"/>
                </a:solidFill>
                <a:latin typeface="Palatino Linotype"/>
                <a:ea typeface="Palatino Linotype"/>
                <a:cs typeface="Palatino Linotype"/>
                <a:sym typeface="Palatino Linotype"/>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Palatino Linotype"/>
                <a:ea typeface="Palatino Linotype"/>
                <a:cs typeface="Palatino Linotype"/>
                <a:sym typeface="Palatino Linotype"/>
              </a:defRPr>
            </a:lvl2pPr>
            <a:lvl3pPr indent="-293369"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Palatino Linotype"/>
                <a:ea typeface="Palatino Linotype"/>
                <a:cs typeface="Palatino Linotype"/>
                <a:sym typeface="Palatino Linotype"/>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Palatino Linotype"/>
                <a:ea typeface="Palatino Linotype"/>
                <a:cs typeface="Palatino Linotype"/>
                <a:sym typeface="Palatino Linotype"/>
              </a:defRPr>
            </a:lvl5pPr>
            <a:lvl6pPr indent="-281939"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6pPr>
            <a:lvl7pPr indent="-281939"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9pPr>
          </a:lstStyle>
          <a:p/>
        </p:txBody>
      </p:sp>
      <p:sp>
        <p:nvSpPr>
          <p:cNvPr id="66" name="Google Shape;66;p8"/>
          <p:cNvSpPr txBox="1"/>
          <p:nvPr>
            <p:ph idx="10" type="dt"/>
          </p:nvPr>
        </p:nvSpPr>
        <p:spPr>
          <a:xfrm>
            <a:off x="6172200" y="6154737"/>
            <a:ext cx="21336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7" name="Google Shape;67;p8"/>
          <p:cNvSpPr txBox="1"/>
          <p:nvPr>
            <p:ph idx="11" type="ftr"/>
          </p:nvPr>
        </p:nvSpPr>
        <p:spPr>
          <a:xfrm>
            <a:off x="822325" y="6154737"/>
            <a:ext cx="45720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68" name="Google Shape;68;p8"/>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9" name="Shape 69"/>
        <p:cNvGrpSpPr/>
        <p:nvPr/>
      </p:nvGrpSpPr>
      <p:grpSpPr>
        <a:xfrm>
          <a:off x="0" y="0"/>
          <a:ext cx="0" cy="0"/>
          <a:chOff x="0" y="0"/>
          <a:chExt cx="0" cy="0"/>
        </a:xfrm>
      </p:grpSpPr>
      <p:sp>
        <p:nvSpPr>
          <p:cNvPr id="70" name="Google Shape;70;p9"/>
          <p:cNvSpPr txBox="1"/>
          <p:nvPr>
            <p:ph type="title"/>
          </p:nvPr>
        </p:nvSpPr>
        <p:spPr>
          <a:xfrm>
            <a:off x="777875" y="4876800"/>
            <a:ext cx="7543800" cy="914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71" name="Google Shape;71;p9"/>
          <p:cNvSpPr txBox="1"/>
          <p:nvPr>
            <p:ph idx="10" type="dt"/>
          </p:nvPr>
        </p:nvSpPr>
        <p:spPr>
          <a:xfrm>
            <a:off x="6172200" y="6154737"/>
            <a:ext cx="21336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72" name="Google Shape;72;p9"/>
          <p:cNvSpPr txBox="1"/>
          <p:nvPr>
            <p:ph idx="11" type="ftr"/>
          </p:nvPr>
        </p:nvSpPr>
        <p:spPr>
          <a:xfrm>
            <a:off x="822325" y="6154737"/>
            <a:ext cx="45720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73" name="Google Shape;73;p9"/>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1" name="Shape 91"/>
        <p:cNvGrpSpPr/>
        <p:nvPr/>
      </p:nvGrpSpPr>
      <p:grpSpPr>
        <a:xfrm>
          <a:off x="0" y="0"/>
          <a:ext cx="0" cy="0"/>
          <a:chOff x="0" y="0"/>
          <a:chExt cx="0" cy="0"/>
        </a:xfrm>
      </p:grpSpPr>
      <p:sp>
        <p:nvSpPr>
          <p:cNvPr id="92" name="Google Shape;92;p11"/>
          <p:cNvSpPr txBox="1"/>
          <p:nvPr>
            <p:ph type="ctrTitle"/>
          </p:nvPr>
        </p:nvSpPr>
        <p:spPr>
          <a:xfrm>
            <a:off x="777240" y="1219200"/>
            <a:ext cx="7543800" cy="215265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60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93" name="Google Shape;93;p11"/>
          <p:cNvSpPr txBox="1"/>
          <p:nvPr>
            <p:ph idx="1" type="subTitle"/>
          </p:nvPr>
        </p:nvSpPr>
        <p:spPr>
          <a:xfrm>
            <a:off x="2133600" y="3375491"/>
            <a:ext cx="6172200" cy="685800"/>
          </a:xfrm>
          <a:prstGeom prst="rect">
            <a:avLst/>
          </a:prstGeom>
          <a:noFill/>
          <a:ln>
            <a:noFill/>
          </a:ln>
        </p:spPr>
        <p:txBody>
          <a:bodyPr anchorCtr="0" anchor="ctr" bIns="91425" lIns="91425" spcFirstLastPara="1" rIns="91425" wrap="square" tIns="91425"/>
          <a:lstStyle>
            <a:lvl1pPr lvl="0" marR="0" rtl="0" algn="l">
              <a:spcBef>
                <a:spcPts val="420"/>
              </a:spcBef>
              <a:spcAft>
                <a:spcPts val="0"/>
              </a:spcAft>
              <a:buClr>
                <a:schemeClr val="lt1"/>
              </a:buClr>
              <a:buSzPts val="1260"/>
              <a:buFont typeface="Noto Sans Symbols"/>
              <a:buNone/>
              <a:defRPr b="0" i="0" sz="2100" u="none" cap="none" strike="noStrike">
                <a:solidFill>
                  <a:schemeClr val="lt1"/>
                </a:solidFill>
                <a:latin typeface="Palatino Linotype"/>
                <a:ea typeface="Palatino Linotype"/>
                <a:cs typeface="Palatino Linotype"/>
                <a:sym typeface="Palatino Linotype"/>
              </a:defRPr>
            </a:lvl1pPr>
            <a:lvl2pPr lvl="1" marR="0" rtl="0" algn="ctr">
              <a:spcBef>
                <a:spcPts val="380"/>
              </a:spcBef>
              <a:spcAft>
                <a:spcPts val="0"/>
              </a:spcAft>
              <a:buClr>
                <a:schemeClr val="lt1"/>
              </a:buClr>
              <a:buSzPts val="1140"/>
              <a:buFont typeface="Noto Sans Symbols"/>
              <a:buNone/>
              <a:defRPr b="0" i="0" sz="1900" u="none" cap="none" strike="noStrike">
                <a:solidFill>
                  <a:schemeClr val="lt1"/>
                </a:solidFill>
                <a:latin typeface="Palatino Linotype"/>
                <a:ea typeface="Palatino Linotype"/>
                <a:cs typeface="Palatino Linotype"/>
                <a:sym typeface="Palatino Linotype"/>
              </a:defRPr>
            </a:lvl2pPr>
            <a:lvl3pPr lvl="2" marR="0" rtl="0" algn="ctr">
              <a:spcBef>
                <a:spcPts val="340"/>
              </a:spcBef>
              <a:spcAft>
                <a:spcPts val="0"/>
              </a:spcAft>
              <a:buClr>
                <a:schemeClr val="lt1"/>
              </a:buClr>
              <a:buSzPts val="1020"/>
              <a:buFont typeface="Noto Sans Symbols"/>
              <a:buNone/>
              <a:defRPr b="0" i="0" sz="1700" u="none" cap="none" strike="noStrike">
                <a:solidFill>
                  <a:schemeClr val="lt1"/>
                </a:solidFill>
                <a:latin typeface="Palatino Linotype"/>
                <a:ea typeface="Palatino Linotype"/>
                <a:cs typeface="Palatino Linotype"/>
                <a:sym typeface="Palatino Linotype"/>
              </a:defRPr>
            </a:lvl3pPr>
            <a:lvl4pPr lvl="3" marR="0" rtl="0" algn="ctr">
              <a:spcBef>
                <a:spcPts val="320"/>
              </a:spcBef>
              <a:spcAft>
                <a:spcPts val="0"/>
              </a:spcAft>
              <a:buClr>
                <a:schemeClr val="lt1"/>
              </a:buClr>
              <a:buSzPts val="960"/>
              <a:buFont typeface="Noto Sans Symbols"/>
              <a:buNone/>
              <a:defRPr b="0" i="0" sz="1600" u="none" cap="none" strike="noStrike">
                <a:solidFill>
                  <a:schemeClr val="lt1"/>
                </a:solidFill>
                <a:latin typeface="Palatino Linotype"/>
                <a:ea typeface="Palatino Linotype"/>
                <a:cs typeface="Palatino Linotype"/>
                <a:sym typeface="Palatino Linotype"/>
              </a:defRPr>
            </a:lvl4pPr>
            <a:lvl5pPr lvl="4" marR="0" rtl="0" algn="ctr">
              <a:spcBef>
                <a:spcPts val="300"/>
              </a:spcBef>
              <a:spcAft>
                <a:spcPts val="0"/>
              </a:spcAft>
              <a:buClr>
                <a:schemeClr val="lt1"/>
              </a:buClr>
              <a:buSzPts val="900"/>
              <a:buFont typeface="Noto Sans Symbols"/>
              <a:buNone/>
              <a:defRPr b="0" i="0" sz="1500" u="none" cap="none" strike="noStrike">
                <a:solidFill>
                  <a:schemeClr val="lt1"/>
                </a:solidFill>
                <a:latin typeface="Palatino Linotype"/>
                <a:ea typeface="Palatino Linotype"/>
                <a:cs typeface="Palatino Linotype"/>
                <a:sym typeface="Palatino Linotype"/>
              </a:defRPr>
            </a:lvl5pPr>
            <a:lvl6pPr lvl="5" marR="0" rtl="0" algn="ctr">
              <a:spcBef>
                <a:spcPts val="280"/>
              </a:spcBef>
              <a:spcAft>
                <a:spcPts val="0"/>
              </a:spcAft>
              <a:buClr>
                <a:schemeClr val="lt1"/>
              </a:buClr>
              <a:buSzPts val="840"/>
              <a:buFont typeface="Noto Sans Symbols"/>
              <a:buNone/>
              <a:defRPr b="0" i="0" sz="1400" u="none" cap="none" strike="noStrike">
                <a:solidFill>
                  <a:schemeClr val="lt1"/>
                </a:solidFill>
                <a:latin typeface="Palatino Linotype"/>
                <a:ea typeface="Palatino Linotype"/>
                <a:cs typeface="Palatino Linotype"/>
                <a:sym typeface="Palatino Linotype"/>
              </a:defRPr>
            </a:lvl6pPr>
            <a:lvl7pPr lvl="6" marR="0" rtl="0" algn="ctr">
              <a:spcBef>
                <a:spcPts val="280"/>
              </a:spcBef>
              <a:spcAft>
                <a:spcPts val="0"/>
              </a:spcAft>
              <a:buClr>
                <a:schemeClr val="lt1"/>
              </a:buClr>
              <a:buSzPts val="840"/>
              <a:buFont typeface="Noto Sans Symbols"/>
              <a:buNone/>
              <a:defRPr b="0" i="0" sz="1400" u="none" cap="none" strike="noStrike">
                <a:solidFill>
                  <a:schemeClr val="lt1"/>
                </a:solidFill>
                <a:latin typeface="Palatino Linotype"/>
                <a:ea typeface="Palatino Linotype"/>
                <a:cs typeface="Palatino Linotype"/>
                <a:sym typeface="Palatino Linotype"/>
              </a:defRPr>
            </a:lvl7pPr>
            <a:lvl8pPr lvl="7" marR="0" rtl="0" algn="ctr">
              <a:spcBef>
                <a:spcPts val="280"/>
              </a:spcBef>
              <a:spcAft>
                <a:spcPts val="0"/>
              </a:spcAft>
              <a:buClr>
                <a:schemeClr val="lt1"/>
              </a:buClr>
              <a:buSzPts val="840"/>
              <a:buFont typeface="Noto Sans Symbols"/>
              <a:buNone/>
              <a:defRPr b="0" i="0" sz="1400" u="none" cap="none" strike="noStrike">
                <a:solidFill>
                  <a:schemeClr val="lt1"/>
                </a:solidFill>
                <a:latin typeface="Palatino Linotype"/>
                <a:ea typeface="Palatino Linotype"/>
                <a:cs typeface="Palatino Linotype"/>
                <a:sym typeface="Palatino Linotype"/>
              </a:defRPr>
            </a:lvl8pPr>
            <a:lvl9pPr lvl="8" marR="0" rtl="0" algn="ctr">
              <a:spcBef>
                <a:spcPts val="280"/>
              </a:spcBef>
              <a:spcAft>
                <a:spcPts val="0"/>
              </a:spcAft>
              <a:buClr>
                <a:schemeClr val="lt1"/>
              </a:buClr>
              <a:buSzPts val="840"/>
              <a:buFont typeface="Noto Sans Symbols"/>
              <a:buNone/>
              <a:defRPr b="0" i="0" sz="1400" u="none" cap="none" strike="noStrike">
                <a:solidFill>
                  <a:schemeClr val="lt1"/>
                </a:solidFill>
                <a:latin typeface="Palatino Linotype"/>
                <a:ea typeface="Palatino Linotype"/>
                <a:cs typeface="Palatino Linotype"/>
                <a:sym typeface="Palatino Linotype"/>
              </a:defRPr>
            </a:lvl9pPr>
          </a:lstStyle>
          <a:p/>
        </p:txBody>
      </p:sp>
      <p:sp>
        <p:nvSpPr>
          <p:cNvPr id="94" name="Google Shape;94;p11"/>
          <p:cNvSpPr txBox="1"/>
          <p:nvPr>
            <p:ph idx="10" type="dt"/>
          </p:nvPr>
        </p:nvSpPr>
        <p:spPr>
          <a:xfrm>
            <a:off x="6172200" y="6154737"/>
            <a:ext cx="21336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95" name="Google Shape;95;p11"/>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6" name="Google Shape;96;p11"/>
          <p:cNvSpPr txBox="1"/>
          <p:nvPr>
            <p:ph idx="11" type="ftr"/>
          </p:nvPr>
        </p:nvSpPr>
        <p:spPr>
          <a:xfrm>
            <a:off x="822325" y="6154737"/>
            <a:ext cx="45720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theme" Target="../theme/theme1.xml"/><Relationship Id="rId12" Type="http://schemas.openxmlformats.org/officeDocument/2006/relationships/slideLayout" Target="../slideLayouts/slideLayout8.xml"/><Relationship Id="rId1" Type="http://schemas.openxmlformats.org/officeDocument/2006/relationships/image" Target="../media/image77.jp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slideLayout" Target="../slideLayouts/slideLayout5.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7.jp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slideLayout" Target="../slideLayouts/slideLayout9.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nvSpPr>
        <p:spPr>
          <a:xfrm>
            <a:off x="0" y="0"/>
            <a:ext cx="9144000" cy="6858000"/>
          </a:xfrm>
          <a:prstGeom prst="rect">
            <a:avLst/>
          </a:prstGeom>
          <a:gradFill>
            <a:gsLst>
              <a:gs pos="0">
                <a:srgbClr val="504652">
                  <a:alpha val="35686"/>
                </a:srgbClr>
              </a:gs>
              <a:gs pos="100000">
                <a:srgbClr val="242852">
                  <a:alpha val="9803"/>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nvGrpSpPr>
          <p:cNvPr id="11" name="Google Shape;11;p1"/>
          <p:cNvGrpSpPr/>
          <p:nvPr/>
        </p:nvGrpSpPr>
        <p:grpSpPr>
          <a:xfrm>
            <a:off x="1560512" y="811212"/>
            <a:ext cx="6870700" cy="6162675"/>
            <a:chOff x="1560512" y="811212"/>
            <a:chExt cx="6870700" cy="6162675"/>
          </a:xfrm>
        </p:grpSpPr>
        <p:pic>
          <p:nvPicPr>
            <p:cNvPr id="12" name="Google Shape;12;p1"/>
            <p:cNvPicPr preferRelativeResize="0"/>
            <p:nvPr/>
          </p:nvPicPr>
          <p:blipFill rotWithShape="1">
            <a:blip r:embed="rId2">
              <a:alphaModFix/>
            </a:blip>
            <a:srcRect b="0" l="0" r="0" t="0"/>
            <a:stretch/>
          </p:blipFill>
          <p:spPr>
            <a:xfrm>
              <a:off x="1560512" y="811212"/>
              <a:ext cx="6870700" cy="6162675"/>
            </a:xfrm>
            <a:prstGeom prst="rect">
              <a:avLst/>
            </a:prstGeom>
            <a:noFill/>
            <a:ln>
              <a:noFill/>
            </a:ln>
          </p:spPr>
        </p:pic>
        <p:sp>
          <p:nvSpPr>
            <p:cNvPr id="13" name="Google Shape;13;p1"/>
            <p:cNvSpPr txBox="1"/>
            <p:nvPr/>
          </p:nvSpPr>
          <p:spPr>
            <a:xfrm rot="-1920000">
              <a:off x="2433637" y="1874837"/>
              <a:ext cx="5119687" cy="40354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14" name="Google Shape;14;p1"/>
          <p:cNvGrpSpPr/>
          <p:nvPr/>
        </p:nvGrpSpPr>
        <p:grpSpPr>
          <a:xfrm>
            <a:off x="152400" y="712787"/>
            <a:ext cx="4681537" cy="5383212"/>
            <a:chOff x="152400" y="712787"/>
            <a:chExt cx="4681537" cy="5383212"/>
          </a:xfrm>
        </p:grpSpPr>
        <p:pic>
          <p:nvPicPr>
            <p:cNvPr id="15" name="Google Shape;15;p1"/>
            <p:cNvPicPr preferRelativeResize="0"/>
            <p:nvPr/>
          </p:nvPicPr>
          <p:blipFill rotWithShape="1">
            <a:blip r:embed="rId3">
              <a:alphaModFix/>
            </a:blip>
            <a:srcRect b="0" l="0" r="0" t="0"/>
            <a:stretch/>
          </p:blipFill>
          <p:spPr>
            <a:xfrm>
              <a:off x="152400" y="712787"/>
              <a:ext cx="4681537" cy="5383212"/>
            </a:xfrm>
            <a:prstGeom prst="rect">
              <a:avLst/>
            </a:prstGeom>
            <a:noFill/>
            <a:ln>
              <a:noFill/>
            </a:ln>
          </p:spPr>
        </p:pic>
        <p:sp>
          <p:nvSpPr>
            <p:cNvPr id="16" name="Google Shape;16;p1"/>
            <p:cNvSpPr txBox="1"/>
            <p:nvPr/>
          </p:nvSpPr>
          <p:spPr>
            <a:xfrm rot="-3960000">
              <a:off x="536575" y="1822450"/>
              <a:ext cx="3916362" cy="31670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17" name="Google Shape;17;p1"/>
          <p:cNvGrpSpPr/>
          <p:nvPr/>
        </p:nvGrpSpPr>
        <p:grpSpPr>
          <a:xfrm>
            <a:off x="3481387" y="-146050"/>
            <a:ext cx="6070600" cy="5279638"/>
            <a:chOff x="3481387" y="-146050"/>
            <a:chExt cx="6070600" cy="5279638"/>
          </a:xfrm>
        </p:grpSpPr>
        <p:pic>
          <p:nvPicPr>
            <p:cNvPr id="18" name="Google Shape;18;p1"/>
            <p:cNvPicPr preferRelativeResize="0"/>
            <p:nvPr/>
          </p:nvPicPr>
          <p:blipFill rotWithShape="1">
            <a:blip r:embed="rId4">
              <a:alphaModFix/>
            </a:blip>
            <a:srcRect b="0" l="0" r="0" t="0"/>
            <a:stretch/>
          </p:blipFill>
          <p:spPr>
            <a:xfrm>
              <a:off x="3481387" y="-146050"/>
              <a:ext cx="6070600" cy="5278437"/>
            </a:xfrm>
            <a:prstGeom prst="rect">
              <a:avLst/>
            </a:prstGeom>
            <a:noFill/>
            <a:ln>
              <a:noFill/>
            </a:ln>
          </p:spPr>
        </p:pic>
        <p:sp>
          <p:nvSpPr>
            <p:cNvPr id="19" name="Google Shape;19;p1"/>
            <p:cNvSpPr txBox="1"/>
            <p:nvPr/>
          </p:nvSpPr>
          <p:spPr>
            <a:xfrm rot="-1920000">
              <a:off x="4227512" y="812800"/>
              <a:ext cx="4581525" cy="33623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20" name="Google Shape;20;p1"/>
          <p:cNvSpPr txBox="1"/>
          <p:nvPr>
            <p:ph type="title"/>
          </p:nvPr>
        </p:nvSpPr>
        <p:spPr>
          <a:xfrm>
            <a:off x="777875" y="4876800"/>
            <a:ext cx="7543800" cy="914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21" name="Google Shape;21;p1"/>
          <p:cNvSpPr txBox="1"/>
          <p:nvPr>
            <p:ph idx="1" type="body"/>
          </p:nvPr>
        </p:nvSpPr>
        <p:spPr>
          <a:xfrm>
            <a:off x="2133600" y="685800"/>
            <a:ext cx="6096000" cy="3657600"/>
          </a:xfrm>
          <a:prstGeom prst="rect">
            <a:avLst/>
          </a:prstGeom>
          <a:noFill/>
          <a:ln>
            <a:noFill/>
          </a:ln>
        </p:spPr>
        <p:txBody>
          <a:bodyPr anchorCtr="0" anchor="ctr" bIns="91425" lIns="91425" spcFirstLastPara="1" rIns="91425" wrap="square" tIns="91425"/>
          <a:lstStyle>
            <a:lvl1pPr indent="-308610" lvl="0" marL="457200" marR="0" rtl="0" algn="l">
              <a:spcBef>
                <a:spcPts val="420"/>
              </a:spcBef>
              <a:spcAft>
                <a:spcPts val="0"/>
              </a:spcAft>
              <a:buClr>
                <a:schemeClr val="lt1"/>
              </a:buClr>
              <a:buSzPts val="1260"/>
              <a:buFont typeface="Noto Sans Symbols"/>
              <a:buChar char="❧"/>
              <a:defRPr b="0" i="0" sz="2100" u="none" cap="none" strike="noStrike">
                <a:solidFill>
                  <a:schemeClr val="lt1"/>
                </a:solidFill>
                <a:latin typeface="Palatino Linotype"/>
                <a:ea typeface="Palatino Linotype"/>
                <a:cs typeface="Palatino Linotype"/>
                <a:sym typeface="Palatino Linotype"/>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Palatino Linotype"/>
                <a:ea typeface="Palatino Linotype"/>
                <a:cs typeface="Palatino Linotype"/>
                <a:sym typeface="Palatino Linotype"/>
              </a:defRPr>
            </a:lvl2pPr>
            <a:lvl3pPr indent="-293369"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Palatino Linotype"/>
                <a:ea typeface="Palatino Linotype"/>
                <a:cs typeface="Palatino Linotype"/>
                <a:sym typeface="Palatino Linotype"/>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Palatino Linotype"/>
                <a:ea typeface="Palatino Linotype"/>
                <a:cs typeface="Palatino Linotype"/>
                <a:sym typeface="Palatino Linotype"/>
              </a:defRPr>
            </a:lvl5pPr>
            <a:lvl6pPr indent="-281939"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6pPr>
            <a:lvl7pPr indent="-281939"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9pPr>
          </a:lstStyle>
          <a:p/>
        </p:txBody>
      </p:sp>
      <p:sp>
        <p:nvSpPr>
          <p:cNvPr id="22" name="Google Shape;22;p1"/>
          <p:cNvSpPr txBox="1"/>
          <p:nvPr>
            <p:ph idx="10" type="dt"/>
          </p:nvPr>
        </p:nvSpPr>
        <p:spPr>
          <a:xfrm>
            <a:off x="6172200" y="6154737"/>
            <a:ext cx="21336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3" name="Google Shape;23;p1"/>
          <p:cNvSpPr txBox="1"/>
          <p:nvPr>
            <p:ph idx="11" type="ftr"/>
          </p:nvPr>
        </p:nvSpPr>
        <p:spPr>
          <a:xfrm>
            <a:off x="822325" y="6154737"/>
            <a:ext cx="45720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24" name="Google Shape;24;p1"/>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Lst>
  <p:transition spd="med">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74" name="Shape 74"/>
        <p:cNvGrpSpPr/>
        <p:nvPr/>
      </p:nvGrpSpPr>
      <p:grpSpPr>
        <a:xfrm>
          <a:off x="0" y="0"/>
          <a:ext cx="0" cy="0"/>
          <a:chOff x="0" y="0"/>
          <a:chExt cx="0" cy="0"/>
        </a:xfrm>
      </p:grpSpPr>
      <p:sp>
        <p:nvSpPr>
          <p:cNvPr id="75" name="Google Shape;75;p10"/>
          <p:cNvSpPr txBox="1"/>
          <p:nvPr/>
        </p:nvSpPr>
        <p:spPr>
          <a:xfrm>
            <a:off x="0" y="0"/>
            <a:ext cx="9144000" cy="6858000"/>
          </a:xfrm>
          <a:prstGeom prst="rect">
            <a:avLst/>
          </a:prstGeom>
          <a:gradFill>
            <a:gsLst>
              <a:gs pos="0">
                <a:srgbClr val="504652">
                  <a:alpha val="35686"/>
                </a:srgbClr>
              </a:gs>
              <a:gs pos="100000">
                <a:srgbClr val="242852">
                  <a:alpha val="9803"/>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nvGrpSpPr>
          <p:cNvPr id="76" name="Google Shape;76;p10"/>
          <p:cNvGrpSpPr/>
          <p:nvPr/>
        </p:nvGrpSpPr>
        <p:grpSpPr>
          <a:xfrm>
            <a:off x="1560512" y="811212"/>
            <a:ext cx="6870700" cy="6162675"/>
            <a:chOff x="1560512" y="811212"/>
            <a:chExt cx="6870700" cy="6162675"/>
          </a:xfrm>
        </p:grpSpPr>
        <p:pic>
          <p:nvPicPr>
            <p:cNvPr id="77" name="Google Shape;77;p10"/>
            <p:cNvPicPr preferRelativeResize="0"/>
            <p:nvPr/>
          </p:nvPicPr>
          <p:blipFill rotWithShape="1">
            <a:blip r:embed="rId2">
              <a:alphaModFix/>
            </a:blip>
            <a:srcRect b="0" l="0" r="0" t="0"/>
            <a:stretch/>
          </p:blipFill>
          <p:spPr>
            <a:xfrm>
              <a:off x="1560512" y="811212"/>
              <a:ext cx="6870700" cy="6162675"/>
            </a:xfrm>
            <a:prstGeom prst="rect">
              <a:avLst/>
            </a:prstGeom>
            <a:noFill/>
            <a:ln>
              <a:noFill/>
            </a:ln>
          </p:spPr>
        </p:pic>
        <p:sp>
          <p:nvSpPr>
            <p:cNvPr id="78" name="Google Shape;78;p10"/>
            <p:cNvSpPr txBox="1"/>
            <p:nvPr/>
          </p:nvSpPr>
          <p:spPr>
            <a:xfrm rot="-1920000">
              <a:off x="2433637" y="1874837"/>
              <a:ext cx="5119687" cy="40354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79" name="Google Shape;79;p10"/>
          <p:cNvGrpSpPr/>
          <p:nvPr/>
        </p:nvGrpSpPr>
        <p:grpSpPr>
          <a:xfrm>
            <a:off x="152400" y="712787"/>
            <a:ext cx="4681537" cy="5383212"/>
            <a:chOff x="152400" y="712787"/>
            <a:chExt cx="4681537" cy="5383212"/>
          </a:xfrm>
        </p:grpSpPr>
        <p:pic>
          <p:nvPicPr>
            <p:cNvPr id="80" name="Google Shape;80;p10"/>
            <p:cNvPicPr preferRelativeResize="0"/>
            <p:nvPr/>
          </p:nvPicPr>
          <p:blipFill rotWithShape="1">
            <a:blip r:embed="rId3">
              <a:alphaModFix/>
            </a:blip>
            <a:srcRect b="0" l="0" r="0" t="0"/>
            <a:stretch/>
          </p:blipFill>
          <p:spPr>
            <a:xfrm>
              <a:off x="152400" y="712787"/>
              <a:ext cx="4681537" cy="5383212"/>
            </a:xfrm>
            <a:prstGeom prst="rect">
              <a:avLst/>
            </a:prstGeom>
            <a:noFill/>
            <a:ln>
              <a:noFill/>
            </a:ln>
          </p:spPr>
        </p:pic>
        <p:sp>
          <p:nvSpPr>
            <p:cNvPr id="81" name="Google Shape;81;p10"/>
            <p:cNvSpPr txBox="1"/>
            <p:nvPr/>
          </p:nvSpPr>
          <p:spPr>
            <a:xfrm rot="-3960000">
              <a:off x="536575" y="1822450"/>
              <a:ext cx="3916362" cy="31670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nvGrpSpPr>
          <p:cNvPr id="82" name="Google Shape;82;p10"/>
          <p:cNvGrpSpPr/>
          <p:nvPr/>
        </p:nvGrpSpPr>
        <p:grpSpPr>
          <a:xfrm>
            <a:off x="3481387" y="-146050"/>
            <a:ext cx="6070600" cy="5279638"/>
            <a:chOff x="3481387" y="-146050"/>
            <a:chExt cx="6070600" cy="5279638"/>
          </a:xfrm>
        </p:grpSpPr>
        <p:pic>
          <p:nvPicPr>
            <p:cNvPr id="83" name="Google Shape;83;p10"/>
            <p:cNvPicPr preferRelativeResize="0"/>
            <p:nvPr/>
          </p:nvPicPr>
          <p:blipFill rotWithShape="1">
            <a:blip r:embed="rId4">
              <a:alphaModFix/>
            </a:blip>
            <a:srcRect b="0" l="0" r="0" t="0"/>
            <a:stretch/>
          </p:blipFill>
          <p:spPr>
            <a:xfrm>
              <a:off x="3481387" y="-146050"/>
              <a:ext cx="6070600" cy="5278437"/>
            </a:xfrm>
            <a:prstGeom prst="rect">
              <a:avLst/>
            </a:prstGeom>
            <a:noFill/>
            <a:ln>
              <a:noFill/>
            </a:ln>
          </p:spPr>
        </p:pic>
        <p:sp>
          <p:nvSpPr>
            <p:cNvPr id="84" name="Google Shape;84;p10"/>
            <p:cNvSpPr txBox="1"/>
            <p:nvPr/>
          </p:nvSpPr>
          <p:spPr>
            <a:xfrm rot="-1920000">
              <a:off x="4227512" y="812800"/>
              <a:ext cx="4581525" cy="33623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sp>
        <p:nvSpPr>
          <p:cNvPr id="85" name="Google Shape;85;p10"/>
          <p:cNvSpPr txBox="1"/>
          <p:nvPr/>
        </p:nvSpPr>
        <p:spPr>
          <a:xfrm>
            <a:off x="1828800" y="3159125"/>
            <a:ext cx="457200" cy="1035050"/>
          </a:xfrm>
          <a:prstGeom prst="rect">
            <a:avLst/>
          </a:prstGeom>
          <a:noFill/>
          <a:ln>
            <a:noFill/>
          </a:ln>
        </p:spPr>
        <p:txBody>
          <a:bodyPr anchorCtr="0" anchor="ctr" bIns="9125" lIns="0" spcFirstLastPara="1" rIns="0" wrap="square" tIns="9125">
            <a:noAutofit/>
          </a:bodyPr>
          <a:lstStyle/>
          <a:p>
            <a:pPr indent="0" lvl="0" marL="0" marR="0" rtl="0" algn="l">
              <a:lnSpc>
                <a:spcPct val="100000"/>
              </a:lnSpc>
              <a:spcBef>
                <a:spcPts val="0"/>
              </a:spcBef>
              <a:spcAft>
                <a:spcPts val="0"/>
              </a:spcAft>
              <a:buClr>
                <a:schemeClr val="lt1"/>
              </a:buClr>
              <a:buSzPts val="6600"/>
              <a:buFont typeface="Palatino Linotype"/>
              <a:buNone/>
            </a:pPr>
            <a:r>
              <a:rPr b="0" i="0" lang="en-US" sz="6600" u="none">
                <a:solidFill>
                  <a:schemeClr val="lt1"/>
                </a:solidFill>
                <a:latin typeface="Palatino Linotype"/>
                <a:ea typeface="Palatino Linotype"/>
                <a:cs typeface="Palatino Linotype"/>
                <a:sym typeface="Palatino Linotype"/>
              </a:rPr>
              <a:t>{</a:t>
            </a:r>
            <a:endParaRPr/>
          </a:p>
        </p:txBody>
      </p:sp>
      <p:sp>
        <p:nvSpPr>
          <p:cNvPr id="86" name="Google Shape;86;p10"/>
          <p:cNvSpPr txBox="1"/>
          <p:nvPr>
            <p:ph type="title"/>
          </p:nvPr>
        </p:nvSpPr>
        <p:spPr>
          <a:xfrm>
            <a:off x="777875" y="4876800"/>
            <a:ext cx="7543800" cy="914400"/>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4900" u="none" cap="none" strike="noStrike">
                <a:solidFill>
                  <a:schemeClr val="lt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87" name="Google Shape;87;p10"/>
          <p:cNvSpPr txBox="1"/>
          <p:nvPr>
            <p:ph idx="1" type="body"/>
          </p:nvPr>
        </p:nvSpPr>
        <p:spPr>
          <a:xfrm>
            <a:off x="2133600" y="685800"/>
            <a:ext cx="6096000" cy="3657600"/>
          </a:xfrm>
          <a:prstGeom prst="rect">
            <a:avLst/>
          </a:prstGeom>
          <a:noFill/>
          <a:ln>
            <a:noFill/>
          </a:ln>
        </p:spPr>
        <p:txBody>
          <a:bodyPr anchorCtr="0" anchor="ctr" bIns="91425" lIns="91425" spcFirstLastPara="1" rIns="91425" wrap="square" tIns="91425"/>
          <a:lstStyle>
            <a:lvl1pPr indent="-308610" lvl="0" marL="457200" marR="0" rtl="0" algn="l">
              <a:spcBef>
                <a:spcPts val="420"/>
              </a:spcBef>
              <a:spcAft>
                <a:spcPts val="0"/>
              </a:spcAft>
              <a:buClr>
                <a:schemeClr val="lt1"/>
              </a:buClr>
              <a:buSzPts val="1260"/>
              <a:buFont typeface="Noto Sans Symbols"/>
              <a:buChar char="❧"/>
              <a:defRPr b="0" i="0" sz="2100" u="none" cap="none" strike="noStrike">
                <a:solidFill>
                  <a:schemeClr val="lt1"/>
                </a:solidFill>
                <a:latin typeface="Palatino Linotype"/>
                <a:ea typeface="Palatino Linotype"/>
                <a:cs typeface="Palatino Linotype"/>
                <a:sym typeface="Palatino Linotype"/>
              </a:defRPr>
            </a:lvl1pPr>
            <a:lvl2pPr indent="-300990" lvl="1" marL="914400" marR="0" rtl="0" algn="l">
              <a:spcBef>
                <a:spcPts val="380"/>
              </a:spcBef>
              <a:spcAft>
                <a:spcPts val="0"/>
              </a:spcAft>
              <a:buClr>
                <a:schemeClr val="lt1"/>
              </a:buClr>
              <a:buSzPts val="1140"/>
              <a:buFont typeface="Noto Sans Symbols"/>
              <a:buChar char="❧"/>
              <a:defRPr b="0" i="0" sz="1900" u="none" cap="none" strike="noStrike">
                <a:solidFill>
                  <a:schemeClr val="lt1"/>
                </a:solidFill>
                <a:latin typeface="Palatino Linotype"/>
                <a:ea typeface="Palatino Linotype"/>
                <a:cs typeface="Palatino Linotype"/>
                <a:sym typeface="Palatino Linotype"/>
              </a:defRPr>
            </a:lvl2pPr>
            <a:lvl3pPr indent="-293369" lvl="2" marL="1371600" marR="0" rtl="0" algn="l">
              <a:spcBef>
                <a:spcPts val="340"/>
              </a:spcBef>
              <a:spcAft>
                <a:spcPts val="0"/>
              </a:spcAft>
              <a:buClr>
                <a:schemeClr val="lt1"/>
              </a:buClr>
              <a:buSzPts val="1020"/>
              <a:buFont typeface="Noto Sans Symbols"/>
              <a:buChar char="•"/>
              <a:defRPr b="0" i="0" sz="1700" u="none" cap="none" strike="noStrike">
                <a:solidFill>
                  <a:schemeClr val="lt1"/>
                </a:solidFill>
                <a:latin typeface="Palatino Linotype"/>
                <a:ea typeface="Palatino Linotype"/>
                <a:cs typeface="Palatino Linotype"/>
                <a:sym typeface="Palatino Linotype"/>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Palatino Linotype"/>
                <a:ea typeface="Palatino Linotype"/>
                <a:cs typeface="Palatino Linotype"/>
                <a:sym typeface="Palatino Linotype"/>
              </a:defRPr>
            </a:lvl4pPr>
            <a:lvl5pPr indent="-285750" lvl="4" marL="2286000" marR="0" rtl="0" algn="l">
              <a:spcBef>
                <a:spcPts val="300"/>
              </a:spcBef>
              <a:spcAft>
                <a:spcPts val="0"/>
              </a:spcAft>
              <a:buClr>
                <a:schemeClr val="lt1"/>
              </a:buClr>
              <a:buSzPts val="900"/>
              <a:buFont typeface="Noto Sans Symbols"/>
              <a:buChar char="❧"/>
              <a:defRPr b="0" i="0" sz="1500" u="none" cap="none" strike="noStrike">
                <a:solidFill>
                  <a:schemeClr val="lt1"/>
                </a:solidFill>
                <a:latin typeface="Palatino Linotype"/>
                <a:ea typeface="Palatino Linotype"/>
                <a:cs typeface="Palatino Linotype"/>
                <a:sym typeface="Palatino Linotype"/>
              </a:defRPr>
            </a:lvl5pPr>
            <a:lvl6pPr indent="-281939" lvl="5" marL="27432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6pPr>
            <a:lvl7pPr indent="-281939" lvl="6" marL="32004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7pPr>
            <a:lvl8pPr indent="-281940" lvl="7" marL="36576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8pPr>
            <a:lvl9pPr indent="-281940" lvl="8" marL="4114800" marR="0" rtl="0" algn="l">
              <a:spcBef>
                <a:spcPts val="280"/>
              </a:spcBef>
              <a:spcAft>
                <a:spcPts val="0"/>
              </a:spcAft>
              <a:buClr>
                <a:schemeClr val="lt1"/>
              </a:buClr>
              <a:buSzPts val="840"/>
              <a:buFont typeface="Noto Sans Symbols"/>
              <a:buChar char="❧"/>
              <a:defRPr b="0" i="0" sz="1400" u="none" cap="none" strike="noStrike">
                <a:solidFill>
                  <a:schemeClr val="lt1"/>
                </a:solidFill>
                <a:latin typeface="Palatino Linotype"/>
                <a:ea typeface="Palatino Linotype"/>
                <a:cs typeface="Palatino Linotype"/>
                <a:sym typeface="Palatino Linotype"/>
              </a:defRPr>
            </a:lvl9pPr>
          </a:lstStyle>
          <a:p/>
        </p:txBody>
      </p:sp>
      <p:sp>
        <p:nvSpPr>
          <p:cNvPr id="88" name="Google Shape;88;p10"/>
          <p:cNvSpPr txBox="1"/>
          <p:nvPr>
            <p:ph idx="10" type="dt"/>
          </p:nvPr>
        </p:nvSpPr>
        <p:spPr>
          <a:xfrm>
            <a:off x="6172200" y="6154737"/>
            <a:ext cx="21336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89" name="Google Shape;89;p10"/>
          <p:cNvSpPr txBox="1"/>
          <p:nvPr>
            <p:ph idx="12" type="sldNum"/>
          </p:nvPr>
        </p:nvSpPr>
        <p:spPr>
          <a:xfrm>
            <a:off x="822325" y="5842000"/>
            <a:ext cx="2133600" cy="304800"/>
          </a:xfrm>
          <a:prstGeom prst="rect">
            <a:avLst/>
          </a:prstGeom>
          <a:noFill/>
          <a:ln>
            <a:noFill/>
          </a:ln>
        </p:spPr>
        <p:txBody>
          <a:bodyPr anchorCtr="0" anchor="b" bIns="9125" lIns="91425" spcFirstLastPara="1" rIns="91425" wrap="square" tIns="45700">
            <a:noAutofit/>
          </a:bodyPr>
          <a:lstStyle>
            <a:lvl1pPr indent="0" lvl="0"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FFFFFF"/>
              </a:buClr>
              <a:buSzPts val="1600"/>
              <a:buFont typeface="Arial"/>
              <a:buNone/>
              <a:defRPr b="0" i="0" sz="1600" u="non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solidFill>
                <a:srgbClr val="000000"/>
              </a:solidFill>
            </a:endParaRPr>
          </a:p>
        </p:txBody>
      </p:sp>
      <p:sp>
        <p:nvSpPr>
          <p:cNvPr id="90" name="Google Shape;90;p10"/>
          <p:cNvSpPr txBox="1"/>
          <p:nvPr>
            <p:ph idx="11" type="ftr"/>
          </p:nvPr>
        </p:nvSpPr>
        <p:spPr>
          <a:xfrm>
            <a:off x="822325" y="6154737"/>
            <a:ext cx="4572000" cy="365125"/>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SzPts val="1400"/>
              <a:buNone/>
              <a:defRPr b="0" i="0" sz="1800" u="non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6" r:id="rId5"/>
  </p:sldLayoutIdLst>
  <p:transition spd="med">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18.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20" Type="http://schemas.openxmlformats.org/officeDocument/2006/relationships/image" Target="../media/image32.png"/><Relationship Id="rId22" Type="http://schemas.openxmlformats.org/officeDocument/2006/relationships/image" Target="../media/image81.png"/><Relationship Id="rId21" Type="http://schemas.openxmlformats.org/officeDocument/2006/relationships/image" Target="../media/image31.png"/><Relationship Id="rId24" Type="http://schemas.openxmlformats.org/officeDocument/2006/relationships/image" Target="../media/image40.png"/><Relationship Id="rId23" Type="http://schemas.openxmlformats.org/officeDocument/2006/relationships/image" Target="../media/image43.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image" Target="../media/image17.png"/><Relationship Id="rId9" Type="http://schemas.openxmlformats.org/officeDocument/2006/relationships/image" Target="../media/image27.png"/><Relationship Id="rId26" Type="http://schemas.openxmlformats.org/officeDocument/2006/relationships/image" Target="../media/image38.png"/><Relationship Id="rId25" Type="http://schemas.openxmlformats.org/officeDocument/2006/relationships/image" Target="../media/image49.png"/><Relationship Id="rId28" Type="http://schemas.openxmlformats.org/officeDocument/2006/relationships/image" Target="../media/image39.png"/><Relationship Id="rId27" Type="http://schemas.openxmlformats.org/officeDocument/2006/relationships/image" Target="../media/image36.png"/><Relationship Id="rId5" Type="http://schemas.openxmlformats.org/officeDocument/2006/relationships/image" Target="../media/image23.jpg"/><Relationship Id="rId6" Type="http://schemas.openxmlformats.org/officeDocument/2006/relationships/image" Target="../media/image28.png"/><Relationship Id="rId29" Type="http://schemas.openxmlformats.org/officeDocument/2006/relationships/image" Target="../media/image79.png"/><Relationship Id="rId7" Type="http://schemas.openxmlformats.org/officeDocument/2006/relationships/image" Target="../media/image26.jpg"/><Relationship Id="rId8" Type="http://schemas.openxmlformats.org/officeDocument/2006/relationships/image" Target="../media/image24.png"/><Relationship Id="rId31" Type="http://schemas.openxmlformats.org/officeDocument/2006/relationships/image" Target="../media/image45.png"/><Relationship Id="rId30" Type="http://schemas.openxmlformats.org/officeDocument/2006/relationships/image" Target="../media/image44.png"/><Relationship Id="rId11" Type="http://schemas.openxmlformats.org/officeDocument/2006/relationships/image" Target="../media/image56.png"/><Relationship Id="rId33" Type="http://schemas.openxmlformats.org/officeDocument/2006/relationships/image" Target="../media/image48.png"/><Relationship Id="rId10" Type="http://schemas.openxmlformats.org/officeDocument/2006/relationships/image" Target="../media/image25.png"/><Relationship Id="rId32" Type="http://schemas.openxmlformats.org/officeDocument/2006/relationships/image" Target="../media/image46.png"/><Relationship Id="rId13" Type="http://schemas.openxmlformats.org/officeDocument/2006/relationships/image" Target="../media/image30.png"/><Relationship Id="rId12" Type="http://schemas.openxmlformats.org/officeDocument/2006/relationships/image" Target="../media/image29.png"/><Relationship Id="rId15" Type="http://schemas.openxmlformats.org/officeDocument/2006/relationships/image" Target="../media/image42.png"/><Relationship Id="rId14" Type="http://schemas.openxmlformats.org/officeDocument/2006/relationships/image" Target="../media/image37.png"/><Relationship Id="rId17" Type="http://schemas.openxmlformats.org/officeDocument/2006/relationships/image" Target="../media/image34.png"/><Relationship Id="rId16" Type="http://schemas.openxmlformats.org/officeDocument/2006/relationships/image" Target="../media/image35.png"/><Relationship Id="rId19" Type="http://schemas.openxmlformats.org/officeDocument/2006/relationships/image" Target="../media/image41.png"/><Relationship Id="rId18"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0.png"/><Relationship Id="rId4" Type="http://schemas.openxmlformats.org/officeDocument/2006/relationships/image" Target="../media/image55.png"/><Relationship Id="rId9" Type="http://schemas.openxmlformats.org/officeDocument/2006/relationships/image" Target="../media/image58.png"/><Relationship Id="rId5" Type="http://schemas.openxmlformats.org/officeDocument/2006/relationships/image" Target="../media/image51.jpg"/><Relationship Id="rId6" Type="http://schemas.openxmlformats.org/officeDocument/2006/relationships/image" Target="../media/image52.jpg"/><Relationship Id="rId7" Type="http://schemas.openxmlformats.org/officeDocument/2006/relationships/image" Target="../media/image54.png"/><Relationship Id="rId8" Type="http://schemas.openxmlformats.org/officeDocument/2006/relationships/image" Target="../media/image53.jpg"/><Relationship Id="rId10" Type="http://schemas.openxmlformats.org/officeDocument/2006/relationships/image" Target="../media/image5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0.png"/><Relationship Id="rId4" Type="http://schemas.openxmlformats.org/officeDocument/2006/relationships/image" Target="../media/image64.jpg"/><Relationship Id="rId9" Type="http://schemas.openxmlformats.org/officeDocument/2006/relationships/image" Target="../media/image66.jpg"/><Relationship Id="rId5" Type="http://schemas.openxmlformats.org/officeDocument/2006/relationships/image" Target="../media/image68.png"/><Relationship Id="rId6" Type="http://schemas.openxmlformats.org/officeDocument/2006/relationships/image" Target="../media/image67.png"/><Relationship Id="rId7" Type="http://schemas.openxmlformats.org/officeDocument/2006/relationships/image" Target="../media/image72.jpg"/><Relationship Id="rId8" Type="http://schemas.openxmlformats.org/officeDocument/2006/relationships/image" Target="../media/image69.jpg"/><Relationship Id="rId10" Type="http://schemas.openxmlformats.org/officeDocument/2006/relationships/image" Target="../media/image6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3.jpg"/><Relationship Id="rId4" Type="http://schemas.openxmlformats.org/officeDocument/2006/relationships/image" Target="../media/image70.png"/><Relationship Id="rId5" Type="http://schemas.openxmlformats.org/officeDocument/2006/relationships/image" Target="../media/image71.jpg"/><Relationship Id="rId6" Type="http://schemas.openxmlformats.org/officeDocument/2006/relationships/image" Target="../media/image76.png"/><Relationship Id="rId7" Type="http://schemas.openxmlformats.org/officeDocument/2006/relationships/image" Target="../media/image75.jpg"/><Relationship Id="rId8" Type="http://schemas.openxmlformats.org/officeDocument/2006/relationships/image" Target="../media/image7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78.png"/><Relationship Id="rId4" Type="http://schemas.openxmlformats.org/officeDocument/2006/relationships/image" Target="../media/image6.jpg"/><Relationship Id="rId5" Type="http://schemas.openxmlformats.org/officeDocument/2006/relationships/image" Target="../media/image12.png"/><Relationship Id="rId6"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2"/>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sp>
        <p:nvSpPr>
          <p:cNvPr id="103" name="Google Shape;103;p12"/>
          <p:cNvSpPr txBox="1"/>
          <p:nvPr>
            <p:ph idx="4294967295" type="ctrTitle"/>
          </p:nvPr>
        </p:nvSpPr>
        <p:spPr>
          <a:xfrm>
            <a:off x="304800" y="903287"/>
            <a:ext cx="4572000" cy="147002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CC9900"/>
              </a:buClr>
              <a:buSzPts val="4900"/>
              <a:buFont typeface="Palatino Linotype"/>
              <a:buNone/>
            </a:pPr>
            <a:r>
              <a:rPr b="1" i="0" lang="en-US" sz="4900" u="none" cap="none" strike="noStrike">
                <a:solidFill>
                  <a:srgbClr val="CC9900"/>
                </a:solidFill>
                <a:latin typeface="Palatino Linotype"/>
                <a:ea typeface="Palatino Linotype"/>
                <a:cs typeface="Palatino Linotype"/>
                <a:sym typeface="Palatino Linotype"/>
              </a:rPr>
              <a:t>Big Era Six: 1400-1800 C.E.</a:t>
            </a:r>
            <a:r>
              <a:rPr b="1" i="0" lang="en-US" sz="4900" u="none" cap="none" strike="noStrike">
                <a:solidFill>
                  <a:schemeClr val="lt1"/>
                </a:solidFill>
                <a:latin typeface="Palatino Linotype"/>
                <a:ea typeface="Palatino Linotype"/>
                <a:cs typeface="Palatino Linotype"/>
                <a:sym typeface="Palatino Linotype"/>
              </a:rPr>
              <a:t>  </a:t>
            </a:r>
            <a:endParaRPr/>
          </a:p>
        </p:txBody>
      </p:sp>
      <p:sp>
        <p:nvSpPr>
          <p:cNvPr id="104" name="Google Shape;104;p12"/>
          <p:cNvSpPr txBox="1"/>
          <p:nvPr>
            <p:ph idx="4294967295" type="subTitle"/>
          </p:nvPr>
        </p:nvSpPr>
        <p:spPr>
          <a:xfrm>
            <a:off x="304800" y="3479800"/>
            <a:ext cx="8610600" cy="3149600"/>
          </a:xfrm>
          <a:prstGeom prst="rect">
            <a:avLst/>
          </a:prstGeom>
          <a:noFill/>
          <a:ln cap="flat" cmpd="sng" w="9525">
            <a:solidFill>
              <a:schemeClr val="accent1"/>
            </a:solidFill>
            <a:prstDash val="solid"/>
            <a:miter lim="524288"/>
            <a:headEnd len="sm" w="sm" type="none"/>
            <a:tailEnd len="sm" w="sm" type="none"/>
          </a:ln>
        </p:spPr>
        <p:txBody>
          <a:bodyPr anchorCtr="0" anchor="ctr" bIns="45700" lIns="91425" spcFirstLastPara="1" rIns="91425" wrap="square" tIns="45700">
            <a:noAutofit/>
          </a:bodyPr>
          <a:lstStyle/>
          <a:p>
            <a:pPr indent="0" lvl="4" marL="1387475" marR="0" rtl="0" algn="l">
              <a:lnSpc>
                <a:spcPct val="100000"/>
              </a:lnSpc>
              <a:spcBef>
                <a:spcPts val="0"/>
              </a:spcBef>
              <a:spcAft>
                <a:spcPts val="0"/>
              </a:spcAft>
              <a:buClr>
                <a:srgbClr val="A5BE2E"/>
              </a:buClr>
              <a:buSzPts val="2160"/>
              <a:buFont typeface="Noto Sans Symbols"/>
              <a:buNone/>
            </a:pPr>
            <a:r>
              <a:rPr b="1" i="1" lang="en-US" sz="3600" u="none" cap="none" strike="noStrike">
                <a:solidFill>
                  <a:srgbClr val="A5BE2E"/>
                </a:solidFill>
                <a:latin typeface="Palatino Linotype"/>
                <a:ea typeface="Palatino Linotype"/>
                <a:cs typeface="Palatino Linotype"/>
                <a:sym typeface="Palatino Linotype"/>
              </a:rPr>
              <a:t>The Great Global Convergence: </a:t>
            </a:r>
            <a:r>
              <a:rPr b="1" i="0" lang="en-US" sz="3600" u="none" cap="none" strike="noStrike">
                <a:solidFill>
                  <a:srgbClr val="A5BE2E"/>
                </a:solidFill>
                <a:latin typeface="Palatino Linotype"/>
                <a:ea typeface="Palatino Linotype"/>
                <a:cs typeface="Palatino Linotype"/>
                <a:sym typeface="Palatino Linotype"/>
              </a:rPr>
              <a:t>Shifting from an Asian-centered trading system to an Atlantic-centered system</a:t>
            </a:r>
            <a:endParaRPr/>
          </a:p>
        </p:txBody>
      </p:sp>
      <p:pic>
        <p:nvPicPr>
          <p:cNvPr id="105" name="Google Shape;105;p12"/>
          <p:cNvPicPr preferRelativeResize="0"/>
          <p:nvPr/>
        </p:nvPicPr>
        <p:blipFill rotWithShape="1">
          <a:blip r:embed="rId3">
            <a:alphaModFix/>
          </a:blip>
          <a:srcRect b="2438" l="2931" r="2481" t="2438"/>
          <a:stretch/>
        </p:blipFill>
        <p:spPr>
          <a:xfrm>
            <a:off x="5943600" y="152400"/>
            <a:ext cx="2971800" cy="2971800"/>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animEffect filter="fade" transition="in">
                                      <p:cBhvr>
                                        <p:cTn dur="1000"/>
                                        <p:tgtEl>
                                          <p:spTgt spid="10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1"/>
          <p:cNvSpPr txBox="1"/>
          <p:nvPr>
            <p:ph type="title"/>
          </p:nvPr>
        </p:nvSpPr>
        <p:spPr>
          <a:xfrm>
            <a:off x="1981200" y="304800"/>
            <a:ext cx="36576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Palatino Linotype"/>
              <a:buNone/>
            </a:pPr>
            <a:r>
              <a:rPr b="1" i="0" lang="en-US" sz="4000" u="none" cap="none" strike="noStrike">
                <a:solidFill>
                  <a:schemeClr val="lt1"/>
                </a:solidFill>
                <a:latin typeface="Palatino Linotype"/>
                <a:ea typeface="Palatino Linotype"/>
                <a:cs typeface="Palatino Linotype"/>
                <a:sym typeface="Palatino Linotype"/>
              </a:rPr>
              <a:t>The Great </a:t>
            </a:r>
            <a:br>
              <a:rPr b="1" i="0" lang="en-US" sz="4000" u="none" cap="none" strike="noStrike">
                <a:solidFill>
                  <a:schemeClr val="lt1"/>
                </a:solidFill>
                <a:latin typeface="Palatino Linotype"/>
                <a:ea typeface="Palatino Linotype"/>
                <a:cs typeface="Palatino Linotype"/>
                <a:sym typeface="Palatino Linotype"/>
              </a:rPr>
            </a:br>
            <a:r>
              <a:rPr b="1" i="0" lang="en-US" sz="4000" u="none" cap="none" strike="noStrike">
                <a:solidFill>
                  <a:schemeClr val="lt1"/>
                </a:solidFill>
                <a:latin typeface="Palatino Linotype"/>
                <a:ea typeface="Palatino Linotype"/>
                <a:cs typeface="Palatino Linotype"/>
                <a:sym typeface="Palatino Linotype"/>
              </a:rPr>
              <a:t>Dying</a:t>
            </a:r>
            <a:endParaRPr/>
          </a:p>
        </p:txBody>
      </p:sp>
      <p:sp>
        <p:nvSpPr>
          <p:cNvPr id="216" name="Google Shape;216;p21"/>
          <p:cNvSpPr txBox="1"/>
          <p:nvPr>
            <p:ph idx="1" type="body"/>
          </p:nvPr>
        </p:nvSpPr>
        <p:spPr>
          <a:xfrm>
            <a:off x="2133600" y="2743200"/>
            <a:ext cx="5638800" cy="2743200"/>
          </a:xfrm>
          <a:prstGeom prst="rect">
            <a:avLst/>
          </a:prstGeom>
          <a:solidFill>
            <a:srgbClr val="EAEAEA"/>
          </a:solidFill>
          <a:ln>
            <a:noFill/>
          </a:ln>
        </p:spPr>
        <p:txBody>
          <a:bodyPr anchorCtr="0" anchor="ctr" bIns="45700" lIns="91425" spcFirstLastPara="1" rIns="91425" wrap="square" tIns="45700">
            <a:noAutofit/>
          </a:bodyPr>
          <a:lstStyle/>
          <a:p>
            <a:pPr indent="-1586" lvl="0" marL="273050" marR="0" rtl="0" algn="l">
              <a:lnSpc>
                <a:spcPct val="90000"/>
              </a:lnSpc>
              <a:spcBef>
                <a:spcPts val="0"/>
              </a:spcBef>
              <a:spcAft>
                <a:spcPts val="0"/>
              </a:spcAft>
              <a:buClr>
                <a:srgbClr val="336699"/>
              </a:buClr>
              <a:buSzPts val="1080"/>
              <a:buFont typeface="Noto Sans Symbols"/>
              <a:buNone/>
            </a:pPr>
            <a:r>
              <a:rPr b="1" i="0" lang="en-US" sz="1800" u="none">
                <a:solidFill>
                  <a:srgbClr val="336699"/>
                </a:solidFill>
                <a:latin typeface="Palatino Linotype"/>
                <a:ea typeface="Palatino Linotype"/>
                <a:cs typeface="Palatino Linotype"/>
                <a:sym typeface="Palatino Linotype"/>
              </a:rPr>
              <a:t>The Great Dying was caused by smallpox and other disease germs carried by the conquerors. Native Americans had no immunity to these diseases. </a:t>
            </a:r>
            <a:endParaRPr/>
          </a:p>
          <a:p>
            <a:pPr indent="-1586" lvl="0" marL="273050" marR="0" rtl="0" algn="l">
              <a:lnSpc>
                <a:spcPct val="90000"/>
              </a:lnSpc>
              <a:spcBef>
                <a:spcPts val="2250"/>
              </a:spcBef>
              <a:spcAft>
                <a:spcPts val="0"/>
              </a:spcAft>
              <a:buClr>
                <a:srgbClr val="336699"/>
              </a:buClr>
              <a:buSzPts val="1080"/>
              <a:buFont typeface="Noto Sans Symbols"/>
              <a:buNone/>
            </a:pPr>
            <a:r>
              <a:rPr b="1" i="0" lang="en-US" sz="1800" u="none">
                <a:solidFill>
                  <a:srgbClr val="336699"/>
                </a:solidFill>
                <a:latin typeface="Palatino Linotype"/>
                <a:ea typeface="Palatino Linotype"/>
                <a:cs typeface="Palatino Linotype"/>
                <a:sym typeface="Palatino Linotype"/>
              </a:rPr>
              <a:t>By some accounts, the population of the Americas fell from 22 million in 1500 to less than 1 million in 1640.</a:t>
            </a:r>
            <a:endParaRPr/>
          </a:p>
          <a:p>
            <a:pPr indent="-1586" lvl="0" marL="273050" marR="0" rtl="0" algn="l">
              <a:lnSpc>
                <a:spcPct val="90000"/>
              </a:lnSpc>
              <a:spcBef>
                <a:spcPts val="0"/>
              </a:spcBef>
              <a:spcAft>
                <a:spcPts val="0"/>
              </a:spcAft>
              <a:buClr>
                <a:srgbClr val="336699"/>
              </a:buClr>
              <a:buSzPts val="1080"/>
              <a:buFont typeface="Noto Sans Symbols"/>
              <a:buNone/>
            </a:pPr>
            <a:r>
              <a:rPr b="1" i="0" lang="en-US" sz="1800" u="none">
                <a:solidFill>
                  <a:srgbClr val="336699"/>
                </a:solidFill>
                <a:latin typeface="Palatino Linotype"/>
                <a:ea typeface="Palatino Linotype"/>
                <a:cs typeface="Palatino Linotype"/>
                <a:sym typeface="Palatino Linotype"/>
              </a:rPr>
              <a:t>	</a:t>
            </a:r>
            <a:endParaRPr/>
          </a:p>
        </p:txBody>
      </p:sp>
      <p:pic>
        <p:nvPicPr>
          <p:cNvPr descr="mundo_sad" id="217" name="Google Shape;217;p21"/>
          <p:cNvPicPr preferRelativeResize="0"/>
          <p:nvPr>
            <p:ph idx="1" type="body"/>
          </p:nvPr>
        </p:nvPicPr>
        <p:blipFill rotWithShape="1">
          <a:blip r:embed="rId3">
            <a:alphaModFix/>
          </a:blip>
          <a:srcRect b="0" l="0" r="0" t="0"/>
          <a:stretch/>
        </p:blipFill>
        <p:spPr>
          <a:xfrm>
            <a:off x="6134100" y="3335337"/>
            <a:ext cx="1066800" cy="1057275"/>
          </a:xfrm>
          <a:prstGeom prst="rect">
            <a:avLst/>
          </a:prstGeom>
          <a:noFill/>
          <a:ln>
            <a:noFill/>
          </a:ln>
        </p:spPr>
      </p:pic>
      <p:sp>
        <p:nvSpPr>
          <p:cNvPr id="218" name="Google Shape;218;p21"/>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pic>
        <p:nvPicPr>
          <p:cNvPr descr="Great Dying graph" id="219" name="Google Shape;219;p21"/>
          <p:cNvPicPr preferRelativeResize="0"/>
          <p:nvPr/>
        </p:nvPicPr>
        <p:blipFill rotWithShape="1">
          <a:blip r:embed="rId4">
            <a:alphaModFix/>
          </a:blip>
          <a:srcRect b="0" l="0" r="0" t="0"/>
          <a:stretch/>
        </p:blipFill>
        <p:spPr>
          <a:xfrm>
            <a:off x="228600" y="1676400"/>
            <a:ext cx="7772400" cy="5033962"/>
          </a:xfrm>
          <a:prstGeom prst="rect">
            <a:avLst/>
          </a:prstGeom>
          <a:noFill/>
          <a:ln>
            <a:noFill/>
          </a:ln>
        </p:spPr>
      </p:pic>
      <p:pic>
        <p:nvPicPr>
          <p:cNvPr descr="smallpox" id="220" name="Google Shape;220;p21"/>
          <p:cNvPicPr preferRelativeResize="0"/>
          <p:nvPr/>
        </p:nvPicPr>
        <p:blipFill rotWithShape="1">
          <a:blip r:embed="rId5">
            <a:alphaModFix/>
          </a:blip>
          <a:srcRect b="0" l="0" r="0" t="0"/>
          <a:stretch/>
        </p:blipFill>
        <p:spPr>
          <a:xfrm>
            <a:off x="6324600" y="228600"/>
            <a:ext cx="2600325" cy="1762125"/>
          </a:xfrm>
          <a:prstGeom prst="rect">
            <a:avLst/>
          </a:prstGeom>
          <a:noFill/>
          <a:ln>
            <a:noFill/>
          </a:ln>
        </p:spPr>
      </p:pic>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2"/>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sp>
        <p:nvSpPr>
          <p:cNvPr id="226" name="Google Shape;226;p22"/>
          <p:cNvSpPr txBox="1"/>
          <p:nvPr>
            <p:ph idx="4294967295" type="title"/>
          </p:nvPr>
        </p:nvSpPr>
        <p:spPr>
          <a:xfrm>
            <a:off x="0" y="-1371600"/>
            <a:ext cx="82296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900"/>
              <a:buFont typeface="Palatino Linotype"/>
              <a:buNone/>
            </a:pPr>
            <a:r>
              <a:rPr b="0" i="0" lang="en-US" sz="4900" u="none" cap="none" strike="noStrike">
                <a:solidFill>
                  <a:schemeClr val="lt1"/>
                </a:solidFill>
                <a:latin typeface="Palatino Linotype"/>
                <a:ea typeface="Palatino Linotype"/>
                <a:cs typeface="Palatino Linotype"/>
                <a:sym typeface="Palatino Linotype"/>
              </a:rPr>
              <a:t>Slide 15</a:t>
            </a:r>
            <a:endParaRPr/>
          </a:p>
        </p:txBody>
      </p:sp>
      <p:pic>
        <p:nvPicPr>
          <p:cNvPr id="227" name="Google Shape;227;p2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28" name="Google Shape;228;p22"/>
          <p:cNvSpPr txBox="1"/>
          <p:nvPr/>
        </p:nvSpPr>
        <p:spPr>
          <a:xfrm>
            <a:off x="1219200" y="533400"/>
            <a:ext cx="4648200" cy="3505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Verdana"/>
              <a:buNone/>
            </a:pPr>
            <a:r>
              <a:rPr b="1" i="0" lang="en-US" sz="2400" u="none">
                <a:solidFill>
                  <a:schemeClr val="dk1"/>
                </a:solidFill>
                <a:latin typeface="Verdana"/>
                <a:ea typeface="Verdana"/>
                <a:cs typeface="Verdana"/>
                <a:sym typeface="Verdana"/>
              </a:rPr>
              <a:t>Europeans brought African slaves across the South Atlantic to labor in the colonies. The Atlantic slave trade grew from about 1,000 per year in the early 1500s to nearly 80,000 per year at the end of the 1700s.</a:t>
            </a:r>
            <a:br>
              <a:rPr b="1" i="0" lang="en-US" sz="2400" u="none">
                <a:solidFill>
                  <a:schemeClr val="dk1"/>
                </a:solidFill>
                <a:latin typeface="Verdana"/>
                <a:ea typeface="Verdana"/>
                <a:cs typeface="Verdana"/>
                <a:sym typeface="Verdana"/>
              </a:rPr>
            </a:br>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pic>
        <p:nvPicPr>
          <p:cNvPr descr="slaveorigin" id="233" name="Google Shape;233;p23"/>
          <p:cNvPicPr preferRelativeResize="0"/>
          <p:nvPr>
            <p:ph idx="1" type="body"/>
          </p:nvPr>
        </p:nvPicPr>
        <p:blipFill rotWithShape="1">
          <a:blip r:embed="rId3">
            <a:alphaModFix/>
          </a:blip>
          <a:srcRect b="0" l="0" r="0" t="0"/>
          <a:stretch/>
        </p:blipFill>
        <p:spPr>
          <a:xfrm>
            <a:off x="0" y="9525"/>
            <a:ext cx="9144000" cy="6848475"/>
          </a:xfrm>
          <a:prstGeom prst="rect">
            <a:avLst/>
          </a:prstGeom>
          <a:noFill/>
          <a:ln cap="flat" cmpd="sng" w="9525">
            <a:solidFill>
              <a:schemeClr val="lt1"/>
            </a:solidFill>
            <a:prstDash val="solid"/>
            <a:miter lim="800000"/>
            <a:headEnd len="sm" w="sm" type="none"/>
            <a:tailEnd len="sm" w="sm" type="none"/>
          </a:ln>
        </p:spPr>
      </p:pic>
      <p:sp>
        <p:nvSpPr>
          <p:cNvPr id="234" name="Google Shape;234;p23"/>
          <p:cNvSpPr txBox="1"/>
          <p:nvPr>
            <p:ph type="title"/>
          </p:nvPr>
        </p:nvSpPr>
        <p:spPr>
          <a:xfrm>
            <a:off x="457200" y="-1371600"/>
            <a:ext cx="82296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900"/>
              <a:buFont typeface="Palatino Linotype"/>
              <a:buNone/>
            </a:pPr>
            <a:r>
              <a:rPr b="0" i="0" lang="en-US" sz="4900" u="none" cap="none" strike="noStrike">
                <a:solidFill>
                  <a:schemeClr val="lt1"/>
                </a:solidFill>
                <a:latin typeface="Palatino Linotype"/>
                <a:ea typeface="Palatino Linotype"/>
                <a:cs typeface="Palatino Linotype"/>
                <a:sym typeface="Palatino Linotype"/>
              </a:rPr>
              <a:t>Slide 16</a:t>
            </a:r>
            <a:endParaRPr/>
          </a:p>
        </p:txBody>
      </p:sp>
      <p:sp>
        <p:nvSpPr>
          <p:cNvPr id="235" name="Google Shape;235;p23"/>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4"/>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sp>
        <p:nvSpPr>
          <p:cNvPr id="241" name="Google Shape;241;p24"/>
          <p:cNvSpPr txBox="1"/>
          <p:nvPr>
            <p:ph idx="4294967295" type="title"/>
          </p:nvPr>
        </p:nvSpPr>
        <p:spPr>
          <a:xfrm>
            <a:off x="0" y="-1447800"/>
            <a:ext cx="82296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900"/>
              <a:buFont typeface="Palatino Linotype"/>
              <a:buNone/>
            </a:pPr>
            <a:r>
              <a:rPr b="0" i="0" lang="en-US" sz="4900" u="none" cap="none" strike="noStrike">
                <a:solidFill>
                  <a:schemeClr val="lt1"/>
                </a:solidFill>
                <a:latin typeface="Palatino Linotype"/>
                <a:ea typeface="Palatino Linotype"/>
                <a:cs typeface="Palatino Linotype"/>
                <a:sym typeface="Palatino Linotype"/>
              </a:rPr>
              <a:t>Slide 17</a:t>
            </a:r>
            <a:endParaRPr/>
          </a:p>
        </p:txBody>
      </p:sp>
      <p:grpSp>
        <p:nvGrpSpPr>
          <p:cNvPr id="242" name="Google Shape;242;p24"/>
          <p:cNvGrpSpPr/>
          <p:nvPr/>
        </p:nvGrpSpPr>
        <p:grpSpPr>
          <a:xfrm>
            <a:off x="152400" y="0"/>
            <a:ext cx="8839200" cy="5838825"/>
            <a:chOff x="152400" y="228600"/>
            <a:chExt cx="8839200" cy="5838825"/>
          </a:xfrm>
        </p:grpSpPr>
        <p:sp>
          <p:nvSpPr>
            <p:cNvPr id="243" name="Google Shape;243;p24"/>
            <p:cNvSpPr txBox="1"/>
            <p:nvPr/>
          </p:nvSpPr>
          <p:spPr>
            <a:xfrm>
              <a:off x="457200" y="228600"/>
              <a:ext cx="8458200" cy="6413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B7D10"/>
                </a:buClr>
                <a:buSzPts val="3600"/>
                <a:buFont typeface="Verdana"/>
                <a:buNone/>
              </a:pPr>
              <a:r>
                <a:rPr b="1" i="0" lang="en-US" sz="3600" u="none">
                  <a:solidFill>
                    <a:srgbClr val="CB7D10"/>
                  </a:solidFill>
                  <a:latin typeface="Verdana"/>
                  <a:ea typeface="Verdana"/>
                  <a:cs typeface="Verdana"/>
                  <a:sym typeface="Verdana"/>
                </a:rPr>
                <a:t>The Columbian Exchange</a:t>
              </a:r>
              <a:endParaRPr/>
            </a:p>
          </p:txBody>
        </p:sp>
        <p:pic>
          <p:nvPicPr>
            <p:cNvPr descr="phys map world copy" id="244" name="Google Shape;244;p24"/>
            <p:cNvPicPr preferRelativeResize="0"/>
            <p:nvPr/>
          </p:nvPicPr>
          <p:blipFill rotWithShape="1">
            <a:blip r:embed="rId3">
              <a:alphaModFix/>
            </a:blip>
            <a:srcRect b="0" l="0" r="0" t="0"/>
            <a:stretch/>
          </p:blipFill>
          <p:spPr>
            <a:xfrm>
              <a:off x="152400" y="838200"/>
              <a:ext cx="8839200" cy="5229225"/>
            </a:xfrm>
            <a:prstGeom prst="rect">
              <a:avLst/>
            </a:prstGeom>
            <a:noFill/>
            <a:ln>
              <a:noFill/>
            </a:ln>
          </p:spPr>
        </p:pic>
      </p:grpSp>
      <p:sp>
        <p:nvSpPr>
          <p:cNvPr id="245" name="Google Shape;245;p24"/>
          <p:cNvSpPr txBox="1"/>
          <p:nvPr/>
        </p:nvSpPr>
        <p:spPr>
          <a:xfrm>
            <a:off x="228600" y="5867400"/>
            <a:ext cx="8763000" cy="7016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2000"/>
              <a:buFont typeface="Verdana"/>
              <a:buNone/>
            </a:pPr>
            <a:r>
              <a:rPr b="1" i="0" lang="en-US" sz="2000" u="none">
                <a:solidFill>
                  <a:srgbClr val="92D050"/>
                </a:solidFill>
                <a:latin typeface="Verdana"/>
                <a:ea typeface="Verdana"/>
                <a:cs typeface="Verdana"/>
                <a:sym typeface="Verdana"/>
              </a:rPr>
              <a:t>Plants, animals, and micro-organisms of Afroeurasia were exchanged with those of the Americas across the oceans.</a:t>
            </a:r>
            <a:r>
              <a:rPr b="0" i="0" lang="en-US" sz="2000" u="none">
                <a:solidFill>
                  <a:srgbClr val="92D050"/>
                </a:solidFill>
                <a:latin typeface="Arial"/>
                <a:ea typeface="Arial"/>
                <a:cs typeface="Arial"/>
                <a:sym typeface="Arial"/>
              </a:rPr>
              <a:t> </a:t>
            </a:r>
            <a:endParaRPr/>
          </a:p>
        </p:txBody>
      </p:sp>
      <p:grpSp>
        <p:nvGrpSpPr>
          <p:cNvPr id="246" name="Google Shape;246;p24"/>
          <p:cNvGrpSpPr/>
          <p:nvPr/>
        </p:nvGrpSpPr>
        <p:grpSpPr>
          <a:xfrm>
            <a:off x="615912" y="685800"/>
            <a:ext cx="1890596" cy="5072062"/>
            <a:chOff x="615912" y="685800"/>
            <a:chExt cx="1890596" cy="5072062"/>
          </a:xfrm>
        </p:grpSpPr>
        <p:grpSp>
          <p:nvGrpSpPr>
            <p:cNvPr id="247" name="Google Shape;247;p24"/>
            <p:cNvGrpSpPr/>
            <p:nvPr/>
          </p:nvGrpSpPr>
          <p:grpSpPr>
            <a:xfrm>
              <a:off x="845444" y="685800"/>
              <a:ext cx="1661064" cy="5072062"/>
              <a:chOff x="845444" y="685800"/>
              <a:chExt cx="1661064" cy="5072062"/>
            </a:xfrm>
          </p:grpSpPr>
          <p:pic>
            <p:nvPicPr>
              <p:cNvPr descr="chocolate" id="248" name="Google Shape;248;p24"/>
              <p:cNvPicPr preferRelativeResize="0"/>
              <p:nvPr/>
            </p:nvPicPr>
            <p:blipFill rotWithShape="1">
              <a:blip r:embed="rId4">
                <a:alphaModFix/>
              </a:blip>
              <a:srcRect b="0" l="0" r="0" t="0"/>
              <a:stretch/>
            </p:blipFill>
            <p:spPr>
              <a:xfrm>
                <a:off x="1524000" y="2667000"/>
                <a:ext cx="762000" cy="481012"/>
              </a:xfrm>
              <a:prstGeom prst="rect">
                <a:avLst/>
              </a:prstGeom>
              <a:noFill/>
              <a:ln>
                <a:noFill/>
              </a:ln>
            </p:spPr>
          </p:pic>
          <p:pic>
            <p:nvPicPr>
              <p:cNvPr descr="corn" id="249" name="Google Shape;249;p24"/>
              <p:cNvPicPr preferRelativeResize="0"/>
              <p:nvPr/>
            </p:nvPicPr>
            <p:blipFill rotWithShape="1">
              <a:blip r:embed="rId5">
                <a:alphaModFix/>
              </a:blip>
              <a:srcRect b="0" l="0" r="0" t="0"/>
              <a:stretch/>
            </p:blipFill>
            <p:spPr>
              <a:xfrm rot="1800000">
                <a:off x="1524000" y="1981200"/>
                <a:ext cx="808037" cy="914400"/>
              </a:xfrm>
              <a:prstGeom prst="rect">
                <a:avLst/>
              </a:prstGeom>
              <a:noFill/>
              <a:ln>
                <a:noFill/>
              </a:ln>
            </p:spPr>
          </p:pic>
          <p:pic>
            <p:nvPicPr>
              <p:cNvPr descr="pumpkin" id="250" name="Google Shape;250;p24"/>
              <p:cNvPicPr preferRelativeResize="0"/>
              <p:nvPr/>
            </p:nvPicPr>
            <p:blipFill rotWithShape="1">
              <a:blip r:embed="rId6">
                <a:alphaModFix/>
              </a:blip>
              <a:srcRect b="0" l="0" r="0" t="0"/>
              <a:stretch/>
            </p:blipFill>
            <p:spPr>
              <a:xfrm>
                <a:off x="1447800" y="1371600"/>
                <a:ext cx="785812" cy="838200"/>
              </a:xfrm>
              <a:prstGeom prst="rect">
                <a:avLst/>
              </a:prstGeom>
              <a:noFill/>
              <a:ln>
                <a:noFill/>
              </a:ln>
            </p:spPr>
          </p:pic>
          <p:pic>
            <p:nvPicPr>
              <p:cNvPr descr="tomato" id="251" name="Google Shape;251;p24"/>
              <p:cNvPicPr preferRelativeResize="0"/>
              <p:nvPr/>
            </p:nvPicPr>
            <p:blipFill rotWithShape="1">
              <a:blip r:embed="rId7">
                <a:alphaModFix/>
              </a:blip>
              <a:srcRect b="0" l="0" r="0" t="0"/>
              <a:stretch/>
            </p:blipFill>
            <p:spPr>
              <a:xfrm>
                <a:off x="1600200" y="3124200"/>
                <a:ext cx="590550" cy="609600"/>
              </a:xfrm>
              <a:prstGeom prst="rect">
                <a:avLst/>
              </a:prstGeom>
              <a:noFill/>
              <a:ln>
                <a:noFill/>
              </a:ln>
            </p:spPr>
          </p:pic>
          <p:pic>
            <p:nvPicPr>
              <p:cNvPr descr="tobacco" id="252" name="Google Shape;252;p24"/>
              <p:cNvPicPr preferRelativeResize="0"/>
              <p:nvPr/>
            </p:nvPicPr>
            <p:blipFill rotWithShape="1">
              <a:blip r:embed="rId8">
                <a:alphaModFix/>
              </a:blip>
              <a:srcRect b="42343" l="0" r="0" t="0"/>
              <a:stretch/>
            </p:blipFill>
            <p:spPr>
              <a:xfrm>
                <a:off x="1676400" y="3810000"/>
                <a:ext cx="631825" cy="762000"/>
              </a:xfrm>
              <a:prstGeom prst="rect">
                <a:avLst/>
              </a:prstGeom>
              <a:noFill/>
              <a:ln>
                <a:noFill/>
              </a:ln>
            </p:spPr>
          </p:pic>
          <p:pic>
            <p:nvPicPr>
              <p:cNvPr descr="turkey" id="253" name="Google Shape;253;p24"/>
              <p:cNvPicPr preferRelativeResize="0"/>
              <p:nvPr/>
            </p:nvPicPr>
            <p:blipFill rotWithShape="1">
              <a:blip r:embed="rId9">
                <a:alphaModFix/>
              </a:blip>
              <a:srcRect b="0" l="0" r="0" t="0"/>
              <a:stretch/>
            </p:blipFill>
            <p:spPr>
              <a:xfrm>
                <a:off x="1447800" y="685800"/>
                <a:ext cx="838200" cy="760412"/>
              </a:xfrm>
              <a:prstGeom prst="rect">
                <a:avLst/>
              </a:prstGeom>
              <a:noFill/>
              <a:ln>
                <a:noFill/>
              </a:ln>
            </p:spPr>
          </p:pic>
          <p:pic>
            <p:nvPicPr>
              <p:cNvPr descr="potato" id="254" name="Google Shape;254;p24"/>
              <p:cNvPicPr preferRelativeResize="0"/>
              <p:nvPr/>
            </p:nvPicPr>
            <p:blipFill rotWithShape="1">
              <a:blip r:embed="rId10">
                <a:alphaModFix/>
              </a:blip>
              <a:srcRect b="0" l="0" r="0" t="0"/>
              <a:stretch/>
            </p:blipFill>
            <p:spPr>
              <a:xfrm>
                <a:off x="1676400" y="4648200"/>
                <a:ext cx="685800" cy="627062"/>
              </a:xfrm>
              <a:prstGeom prst="rect">
                <a:avLst/>
              </a:prstGeom>
              <a:noFill/>
              <a:ln>
                <a:noFill/>
              </a:ln>
            </p:spPr>
          </p:pic>
          <p:pic>
            <p:nvPicPr>
              <p:cNvPr descr="peanut" id="255" name="Google Shape;255;p24"/>
              <p:cNvPicPr preferRelativeResize="0"/>
              <p:nvPr/>
            </p:nvPicPr>
            <p:blipFill rotWithShape="1">
              <a:blip r:embed="rId11">
                <a:alphaModFix/>
              </a:blip>
              <a:srcRect b="0" l="0" r="0" t="0"/>
              <a:stretch/>
            </p:blipFill>
            <p:spPr>
              <a:xfrm>
                <a:off x="1600200" y="5181600"/>
                <a:ext cx="838200" cy="576262"/>
              </a:xfrm>
              <a:prstGeom prst="rect">
                <a:avLst/>
              </a:prstGeom>
              <a:noFill/>
              <a:ln>
                <a:noFill/>
              </a:ln>
            </p:spPr>
          </p:pic>
          <p:pic>
            <p:nvPicPr>
              <p:cNvPr descr="chilli pepper" id="256" name="Google Shape;256;p24"/>
              <p:cNvPicPr preferRelativeResize="0"/>
              <p:nvPr/>
            </p:nvPicPr>
            <p:blipFill rotWithShape="1">
              <a:blip r:embed="rId12">
                <a:alphaModFix/>
              </a:blip>
              <a:srcRect b="0" l="0" r="0" t="0"/>
              <a:stretch/>
            </p:blipFill>
            <p:spPr>
              <a:xfrm rot="-2580000">
                <a:off x="914400" y="4267200"/>
                <a:ext cx="933450" cy="569912"/>
              </a:xfrm>
              <a:prstGeom prst="rect">
                <a:avLst/>
              </a:prstGeom>
              <a:noFill/>
              <a:ln>
                <a:noFill/>
              </a:ln>
            </p:spPr>
          </p:pic>
        </p:grpSp>
        <p:pic>
          <p:nvPicPr>
            <p:cNvPr descr="pineapple" id="257" name="Google Shape;257;p24"/>
            <p:cNvPicPr preferRelativeResize="0"/>
            <p:nvPr/>
          </p:nvPicPr>
          <p:blipFill rotWithShape="1">
            <a:blip r:embed="rId13">
              <a:alphaModFix/>
            </a:blip>
            <a:srcRect b="0" l="0" r="0" t="0"/>
            <a:stretch/>
          </p:blipFill>
          <p:spPr>
            <a:xfrm>
              <a:off x="762000" y="3048000"/>
              <a:ext cx="890587" cy="1095375"/>
            </a:xfrm>
            <a:prstGeom prst="rect">
              <a:avLst/>
            </a:prstGeom>
            <a:noFill/>
            <a:ln>
              <a:noFill/>
            </a:ln>
          </p:spPr>
        </p:pic>
        <p:pic>
          <p:nvPicPr>
            <p:cNvPr descr="beans" id="258" name="Google Shape;258;p24"/>
            <p:cNvPicPr preferRelativeResize="0"/>
            <p:nvPr/>
          </p:nvPicPr>
          <p:blipFill rotWithShape="1">
            <a:blip r:embed="rId14">
              <a:alphaModFix/>
            </a:blip>
            <a:srcRect b="0" l="0" r="0" t="0"/>
            <a:stretch/>
          </p:blipFill>
          <p:spPr>
            <a:xfrm rot="600000">
              <a:off x="685800" y="1447800"/>
              <a:ext cx="1033462" cy="895350"/>
            </a:xfrm>
            <a:prstGeom prst="rect">
              <a:avLst/>
            </a:prstGeom>
            <a:noFill/>
            <a:ln>
              <a:noFill/>
            </a:ln>
          </p:spPr>
        </p:pic>
      </p:grpSp>
      <p:grpSp>
        <p:nvGrpSpPr>
          <p:cNvPr id="259" name="Google Shape;259;p24"/>
          <p:cNvGrpSpPr/>
          <p:nvPr/>
        </p:nvGrpSpPr>
        <p:grpSpPr>
          <a:xfrm>
            <a:off x="4750024" y="838200"/>
            <a:ext cx="3138450" cy="5110507"/>
            <a:chOff x="4750024" y="838200"/>
            <a:chExt cx="3138450" cy="5110507"/>
          </a:xfrm>
        </p:grpSpPr>
        <p:pic>
          <p:nvPicPr>
            <p:cNvPr descr="0range" id="260" name="Google Shape;260;p24"/>
            <p:cNvPicPr preferRelativeResize="0"/>
            <p:nvPr/>
          </p:nvPicPr>
          <p:blipFill rotWithShape="1">
            <a:blip r:embed="rId15">
              <a:alphaModFix/>
            </a:blip>
            <a:srcRect b="0" l="0" r="0" t="0"/>
            <a:stretch/>
          </p:blipFill>
          <p:spPr>
            <a:xfrm>
              <a:off x="5181600" y="838200"/>
              <a:ext cx="569912" cy="609600"/>
            </a:xfrm>
            <a:prstGeom prst="rect">
              <a:avLst/>
            </a:prstGeom>
            <a:noFill/>
            <a:ln>
              <a:noFill/>
            </a:ln>
          </p:spPr>
        </p:pic>
        <p:pic>
          <p:nvPicPr>
            <p:cNvPr descr="cotton boll" id="261" name="Google Shape;261;p24"/>
            <p:cNvPicPr preferRelativeResize="0"/>
            <p:nvPr/>
          </p:nvPicPr>
          <p:blipFill rotWithShape="1">
            <a:blip r:embed="rId16">
              <a:alphaModFix/>
            </a:blip>
            <a:srcRect b="0" l="0" r="0" t="0"/>
            <a:stretch/>
          </p:blipFill>
          <p:spPr>
            <a:xfrm>
              <a:off x="5334000" y="1447800"/>
              <a:ext cx="685800" cy="615950"/>
            </a:xfrm>
            <a:prstGeom prst="rect">
              <a:avLst/>
            </a:prstGeom>
            <a:noFill/>
            <a:ln>
              <a:noFill/>
            </a:ln>
          </p:spPr>
        </p:pic>
        <p:grpSp>
          <p:nvGrpSpPr>
            <p:cNvPr id="262" name="Google Shape;262;p24"/>
            <p:cNvGrpSpPr/>
            <p:nvPr/>
          </p:nvGrpSpPr>
          <p:grpSpPr>
            <a:xfrm>
              <a:off x="5181600" y="2133600"/>
              <a:ext cx="1219200" cy="736600"/>
              <a:chOff x="6172200" y="2430462"/>
              <a:chExt cx="1219200" cy="736600"/>
            </a:xfrm>
          </p:grpSpPr>
          <p:pic>
            <p:nvPicPr>
              <p:cNvPr descr="coffee" id="263" name="Google Shape;263;p24"/>
              <p:cNvPicPr preferRelativeResize="0"/>
              <p:nvPr/>
            </p:nvPicPr>
            <p:blipFill rotWithShape="1">
              <a:blip r:embed="rId17">
                <a:alphaModFix/>
              </a:blip>
              <a:srcRect b="0" l="0" r="0" t="0"/>
              <a:stretch/>
            </p:blipFill>
            <p:spPr>
              <a:xfrm>
                <a:off x="6172200" y="2430462"/>
                <a:ext cx="785812" cy="709612"/>
              </a:xfrm>
              <a:prstGeom prst="rect">
                <a:avLst/>
              </a:prstGeom>
              <a:noFill/>
              <a:ln>
                <a:noFill/>
              </a:ln>
            </p:spPr>
          </p:pic>
          <p:pic>
            <p:nvPicPr>
              <p:cNvPr descr="cappucino" id="264" name="Google Shape;264;p24"/>
              <p:cNvPicPr preferRelativeResize="0"/>
              <p:nvPr/>
            </p:nvPicPr>
            <p:blipFill rotWithShape="1">
              <a:blip r:embed="rId18">
                <a:alphaModFix/>
              </a:blip>
              <a:srcRect b="0" l="0" r="0" t="0"/>
              <a:stretch/>
            </p:blipFill>
            <p:spPr>
              <a:xfrm>
                <a:off x="6705600" y="2514600"/>
                <a:ext cx="685800" cy="652462"/>
              </a:xfrm>
              <a:prstGeom prst="rect">
                <a:avLst/>
              </a:prstGeom>
              <a:noFill/>
              <a:ln>
                <a:noFill/>
              </a:ln>
            </p:spPr>
          </p:pic>
        </p:grpSp>
        <p:pic>
          <p:nvPicPr>
            <p:cNvPr descr="TEACUP" id="265" name="Google Shape;265;p24"/>
            <p:cNvPicPr preferRelativeResize="0"/>
            <p:nvPr/>
          </p:nvPicPr>
          <p:blipFill rotWithShape="1">
            <a:blip r:embed="rId19">
              <a:alphaModFix/>
            </a:blip>
            <a:srcRect b="0" l="0" r="0" t="0"/>
            <a:stretch/>
          </p:blipFill>
          <p:spPr>
            <a:xfrm>
              <a:off x="5257800" y="3581400"/>
              <a:ext cx="800100" cy="666750"/>
            </a:xfrm>
            <a:prstGeom prst="rect">
              <a:avLst/>
            </a:prstGeom>
            <a:noFill/>
            <a:ln>
              <a:noFill/>
            </a:ln>
          </p:spPr>
        </p:pic>
        <p:pic>
          <p:nvPicPr>
            <p:cNvPr descr="sugar bowl" id="266" name="Google Shape;266;p24"/>
            <p:cNvPicPr preferRelativeResize="0"/>
            <p:nvPr/>
          </p:nvPicPr>
          <p:blipFill rotWithShape="1">
            <a:blip r:embed="rId20">
              <a:alphaModFix/>
            </a:blip>
            <a:srcRect b="0" l="0" r="0" t="0"/>
            <a:stretch/>
          </p:blipFill>
          <p:spPr>
            <a:xfrm>
              <a:off x="5257800" y="2895600"/>
              <a:ext cx="1038225" cy="585787"/>
            </a:xfrm>
            <a:prstGeom prst="rect">
              <a:avLst/>
            </a:prstGeom>
            <a:noFill/>
            <a:ln>
              <a:noFill/>
            </a:ln>
          </p:spPr>
        </p:pic>
        <p:pic>
          <p:nvPicPr>
            <p:cNvPr descr="yams" id="267" name="Google Shape;267;p24"/>
            <p:cNvPicPr preferRelativeResize="0"/>
            <p:nvPr/>
          </p:nvPicPr>
          <p:blipFill rotWithShape="1">
            <a:blip r:embed="rId21">
              <a:alphaModFix/>
            </a:blip>
            <a:srcRect b="0" l="0" r="0" t="0"/>
            <a:stretch/>
          </p:blipFill>
          <p:spPr>
            <a:xfrm>
              <a:off x="4953000" y="4495800"/>
              <a:ext cx="1128712" cy="712787"/>
            </a:xfrm>
            <a:prstGeom prst="rect">
              <a:avLst/>
            </a:prstGeom>
            <a:noFill/>
            <a:ln>
              <a:noFill/>
            </a:ln>
          </p:spPr>
        </p:pic>
        <p:pic>
          <p:nvPicPr>
            <p:cNvPr descr="banana" id="268" name="Google Shape;268;p24"/>
            <p:cNvPicPr preferRelativeResize="0"/>
            <p:nvPr/>
          </p:nvPicPr>
          <p:blipFill rotWithShape="1">
            <a:blip r:embed="rId22">
              <a:alphaModFix/>
            </a:blip>
            <a:srcRect b="0" l="0" r="0" t="0"/>
            <a:stretch/>
          </p:blipFill>
          <p:spPr>
            <a:xfrm>
              <a:off x="6172200" y="3276600"/>
              <a:ext cx="714375" cy="757237"/>
            </a:xfrm>
            <a:prstGeom prst="rect">
              <a:avLst/>
            </a:prstGeom>
            <a:noFill/>
            <a:ln>
              <a:noFill/>
            </a:ln>
          </p:spPr>
        </p:pic>
        <p:pic>
          <p:nvPicPr>
            <p:cNvPr descr="rice bowl" id="269" name="Google Shape;269;p24"/>
            <p:cNvPicPr preferRelativeResize="0"/>
            <p:nvPr/>
          </p:nvPicPr>
          <p:blipFill rotWithShape="1">
            <a:blip r:embed="rId23">
              <a:alphaModFix/>
            </a:blip>
            <a:srcRect b="0" l="0" r="0" t="0"/>
            <a:stretch/>
          </p:blipFill>
          <p:spPr>
            <a:xfrm>
              <a:off x="6477000" y="2590800"/>
              <a:ext cx="1033462" cy="652462"/>
            </a:xfrm>
            <a:prstGeom prst="rect">
              <a:avLst/>
            </a:prstGeom>
            <a:noFill/>
            <a:ln>
              <a:noFill/>
            </a:ln>
          </p:spPr>
        </p:pic>
        <p:grpSp>
          <p:nvGrpSpPr>
            <p:cNvPr id="270" name="Google Shape;270;p24"/>
            <p:cNvGrpSpPr/>
            <p:nvPr/>
          </p:nvGrpSpPr>
          <p:grpSpPr>
            <a:xfrm>
              <a:off x="6248400" y="3683258"/>
              <a:ext cx="1640074" cy="2265449"/>
              <a:chOff x="6343650" y="3683258"/>
              <a:chExt cx="1640074" cy="2265449"/>
            </a:xfrm>
          </p:grpSpPr>
          <p:pic>
            <p:nvPicPr>
              <p:cNvPr descr="wheat4" id="271" name="Google Shape;271;p24"/>
              <p:cNvPicPr preferRelativeResize="0"/>
              <p:nvPr/>
            </p:nvPicPr>
            <p:blipFill rotWithShape="1">
              <a:blip r:embed="rId24">
                <a:alphaModFix/>
              </a:blip>
              <a:srcRect b="0" l="0" r="0" t="0"/>
              <a:stretch/>
            </p:blipFill>
            <p:spPr>
              <a:xfrm flipH="1" rot="-4680000">
                <a:off x="6610350" y="4667250"/>
                <a:ext cx="1614487" cy="814387"/>
              </a:xfrm>
              <a:prstGeom prst="rect">
                <a:avLst/>
              </a:prstGeom>
              <a:noFill/>
              <a:ln>
                <a:noFill/>
              </a:ln>
            </p:spPr>
          </p:pic>
          <p:pic>
            <p:nvPicPr>
              <p:cNvPr descr="millet" id="272" name="Google Shape;272;p24"/>
              <p:cNvPicPr preferRelativeResize="0"/>
              <p:nvPr/>
            </p:nvPicPr>
            <p:blipFill rotWithShape="1">
              <a:blip r:embed="rId25">
                <a:alphaModFix/>
              </a:blip>
              <a:srcRect b="0" l="0" r="0" t="0"/>
              <a:stretch/>
            </p:blipFill>
            <p:spPr>
              <a:xfrm>
                <a:off x="6343650" y="4343400"/>
                <a:ext cx="506412" cy="1219200"/>
              </a:xfrm>
              <a:prstGeom prst="rect">
                <a:avLst/>
              </a:prstGeom>
              <a:noFill/>
              <a:ln>
                <a:noFill/>
              </a:ln>
            </p:spPr>
          </p:pic>
          <p:pic>
            <p:nvPicPr>
              <p:cNvPr descr="millet2" id="273" name="Google Shape;273;p24"/>
              <p:cNvPicPr preferRelativeResize="0"/>
              <p:nvPr/>
            </p:nvPicPr>
            <p:blipFill rotWithShape="1">
              <a:blip r:embed="rId26">
                <a:alphaModFix/>
              </a:blip>
              <a:srcRect b="0" l="0" r="0" t="0"/>
              <a:stretch/>
            </p:blipFill>
            <p:spPr>
              <a:xfrm rot="-2940000">
                <a:off x="6560343" y="3955256"/>
                <a:ext cx="1081087" cy="790575"/>
              </a:xfrm>
              <a:prstGeom prst="rect">
                <a:avLst/>
              </a:prstGeom>
              <a:noFill/>
              <a:ln>
                <a:noFill/>
              </a:ln>
            </p:spPr>
          </p:pic>
        </p:grpSp>
        <p:pic>
          <p:nvPicPr>
            <p:cNvPr descr="lemon" id="274" name="Google Shape;274;p24"/>
            <p:cNvPicPr preferRelativeResize="0"/>
            <p:nvPr/>
          </p:nvPicPr>
          <p:blipFill rotWithShape="1">
            <a:blip r:embed="rId27">
              <a:alphaModFix/>
            </a:blip>
            <a:srcRect b="0" l="0" r="0" t="0"/>
            <a:stretch/>
          </p:blipFill>
          <p:spPr>
            <a:xfrm rot="840000">
              <a:off x="4800600" y="990600"/>
              <a:ext cx="809625" cy="517525"/>
            </a:xfrm>
            <a:prstGeom prst="rect">
              <a:avLst/>
            </a:prstGeom>
            <a:noFill/>
            <a:ln>
              <a:noFill/>
            </a:ln>
          </p:spPr>
        </p:pic>
      </p:grpSp>
      <p:sp>
        <p:nvSpPr>
          <p:cNvPr id="275" name="Google Shape;275;p24"/>
          <p:cNvSpPr txBox="1"/>
          <p:nvPr/>
        </p:nvSpPr>
        <p:spPr>
          <a:xfrm>
            <a:off x="152400" y="738187"/>
            <a:ext cx="914400" cy="1762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nvGrpSpPr>
          <p:cNvPr id="276" name="Google Shape;276;p24"/>
          <p:cNvGrpSpPr/>
          <p:nvPr/>
        </p:nvGrpSpPr>
        <p:grpSpPr>
          <a:xfrm>
            <a:off x="6629400" y="838200"/>
            <a:ext cx="1905000" cy="1676400"/>
            <a:chOff x="2286000" y="1752600"/>
            <a:chExt cx="3200400" cy="2414587"/>
          </a:xfrm>
        </p:grpSpPr>
        <p:pic>
          <p:nvPicPr>
            <p:cNvPr id="277" name="Google Shape;277;p24"/>
            <p:cNvPicPr preferRelativeResize="0"/>
            <p:nvPr/>
          </p:nvPicPr>
          <p:blipFill rotWithShape="1">
            <a:blip r:embed="rId28">
              <a:alphaModFix/>
            </a:blip>
            <a:srcRect b="0" l="0" r="0" t="0"/>
            <a:stretch/>
          </p:blipFill>
          <p:spPr>
            <a:xfrm>
              <a:off x="3048000" y="1752600"/>
              <a:ext cx="1600200" cy="958850"/>
            </a:xfrm>
            <a:prstGeom prst="rect">
              <a:avLst/>
            </a:prstGeom>
            <a:noFill/>
            <a:ln>
              <a:noFill/>
            </a:ln>
          </p:spPr>
        </p:pic>
        <p:pic>
          <p:nvPicPr>
            <p:cNvPr id="278" name="Google Shape;278;p24"/>
            <p:cNvPicPr preferRelativeResize="0"/>
            <p:nvPr/>
          </p:nvPicPr>
          <p:blipFill rotWithShape="1">
            <a:blip r:embed="rId29">
              <a:alphaModFix/>
            </a:blip>
            <a:srcRect b="0" l="0" r="0" t="0"/>
            <a:stretch/>
          </p:blipFill>
          <p:spPr>
            <a:xfrm>
              <a:off x="3581400" y="3505200"/>
              <a:ext cx="990600" cy="661987"/>
            </a:xfrm>
            <a:prstGeom prst="rect">
              <a:avLst/>
            </a:prstGeom>
            <a:noFill/>
            <a:ln>
              <a:noFill/>
            </a:ln>
          </p:spPr>
        </p:pic>
        <p:pic>
          <p:nvPicPr>
            <p:cNvPr id="279" name="Google Shape;279;p24"/>
            <p:cNvPicPr preferRelativeResize="0"/>
            <p:nvPr/>
          </p:nvPicPr>
          <p:blipFill rotWithShape="1">
            <a:blip r:embed="rId30">
              <a:alphaModFix/>
            </a:blip>
            <a:srcRect b="0" l="0" r="0" t="0"/>
            <a:stretch/>
          </p:blipFill>
          <p:spPr>
            <a:xfrm>
              <a:off x="2286000" y="2514600"/>
              <a:ext cx="1219200" cy="1152525"/>
            </a:xfrm>
            <a:prstGeom prst="rect">
              <a:avLst/>
            </a:prstGeom>
            <a:noFill/>
            <a:ln>
              <a:noFill/>
            </a:ln>
          </p:spPr>
        </p:pic>
        <p:pic>
          <p:nvPicPr>
            <p:cNvPr id="280" name="Google Shape;280;p24"/>
            <p:cNvPicPr preferRelativeResize="0"/>
            <p:nvPr/>
          </p:nvPicPr>
          <p:blipFill rotWithShape="1">
            <a:blip r:embed="rId31">
              <a:alphaModFix/>
            </a:blip>
            <a:srcRect b="0" l="0" r="0" t="0"/>
            <a:stretch/>
          </p:blipFill>
          <p:spPr>
            <a:xfrm>
              <a:off x="3657600" y="2743200"/>
              <a:ext cx="914400" cy="727075"/>
            </a:xfrm>
            <a:prstGeom prst="rect">
              <a:avLst/>
            </a:prstGeom>
            <a:noFill/>
            <a:ln>
              <a:noFill/>
            </a:ln>
          </p:spPr>
        </p:pic>
        <p:pic>
          <p:nvPicPr>
            <p:cNvPr id="281" name="Google Shape;281;p24"/>
            <p:cNvPicPr preferRelativeResize="0"/>
            <p:nvPr/>
          </p:nvPicPr>
          <p:blipFill rotWithShape="1">
            <a:blip r:embed="rId32">
              <a:alphaModFix/>
            </a:blip>
            <a:srcRect b="0" l="0" r="0" t="0"/>
            <a:stretch/>
          </p:blipFill>
          <p:spPr>
            <a:xfrm>
              <a:off x="4572000" y="2362200"/>
              <a:ext cx="587375" cy="604837"/>
            </a:xfrm>
            <a:prstGeom prst="rect">
              <a:avLst/>
            </a:prstGeom>
            <a:noFill/>
            <a:ln>
              <a:noFill/>
            </a:ln>
          </p:spPr>
        </p:pic>
        <p:pic>
          <p:nvPicPr>
            <p:cNvPr id="282" name="Google Shape;282;p24"/>
            <p:cNvPicPr preferRelativeResize="0"/>
            <p:nvPr/>
          </p:nvPicPr>
          <p:blipFill rotWithShape="1">
            <a:blip r:embed="rId33">
              <a:alphaModFix/>
            </a:blip>
            <a:srcRect b="0" l="0" r="0" t="0"/>
            <a:stretch/>
          </p:blipFill>
          <p:spPr>
            <a:xfrm>
              <a:off x="4724400" y="2971800"/>
              <a:ext cx="762000" cy="466725"/>
            </a:xfrm>
            <a:prstGeom prst="rect">
              <a:avLst/>
            </a:prstGeom>
            <a:noFill/>
            <a:ln>
              <a:noFill/>
            </a:ln>
          </p:spPr>
        </p:pic>
      </p:gr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25"/>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sp>
        <p:nvSpPr>
          <p:cNvPr id="288" name="Google Shape;288;p25"/>
          <p:cNvSpPr txBox="1"/>
          <p:nvPr>
            <p:ph idx="4294967295" type="title"/>
          </p:nvPr>
        </p:nvSpPr>
        <p:spPr>
          <a:xfrm>
            <a:off x="0" y="-1295400"/>
            <a:ext cx="82296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900"/>
              <a:buFont typeface="Palatino Linotype"/>
              <a:buNone/>
            </a:pPr>
            <a:r>
              <a:rPr b="0" i="0" lang="en-US" sz="4900" u="none" cap="none" strike="noStrike">
                <a:solidFill>
                  <a:schemeClr val="lt1"/>
                </a:solidFill>
                <a:latin typeface="Palatino Linotype"/>
                <a:ea typeface="Palatino Linotype"/>
                <a:cs typeface="Palatino Linotype"/>
                <a:sym typeface="Palatino Linotype"/>
              </a:rPr>
              <a:t>Slide 20</a:t>
            </a:r>
            <a:endParaRPr/>
          </a:p>
        </p:txBody>
      </p:sp>
      <p:grpSp>
        <p:nvGrpSpPr>
          <p:cNvPr id="289" name="Google Shape;289;p25"/>
          <p:cNvGrpSpPr/>
          <p:nvPr/>
        </p:nvGrpSpPr>
        <p:grpSpPr>
          <a:xfrm>
            <a:off x="295275" y="1085850"/>
            <a:ext cx="8353425" cy="5105399"/>
            <a:chOff x="322262" y="990600"/>
            <a:chExt cx="8901112" cy="5267324"/>
          </a:xfrm>
        </p:grpSpPr>
        <p:pic>
          <p:nvPicPr>
            <p:cNvPr id="290" name="Google Shape;290;p25"/>
            <p:cNvPicPr preferRelativeResize="0"/>
            <p:nvPr/>
          </p:nvPicPr>
          <p:blipFill rotWithShape="1">
            <a:blip r:embed="rId3">
              <a:alphaModFix/>
            </a:blip>
            <a:srcRect b="0" l="0" r="0" t="0"/>
            <a:stretch/>
          </p:blipFill>
          <p:spPr>
            <a:xfrm>
              <a:off x="5867400" y="3636962"/>
              <a:ext cx="2438400" cy="2409825"/>
            </a:xfrm>
            <a:prstGeom prst="rect">
              <a:avLst/>
            </a:prstGeom>
            <a:noFill/>
            <a:ln>
              <a:noFill/>
            </a:ln>
          </p:spPr>
        </p:pic>
        <p:pic>
          <p:nvPicPr>
            <p:cNvPr id="291" name="Google Shape;291;p25"/>
            <p:cNvPicPr preferRelativeResize="0"/>
            <p:nvPr/>
          </p:nvPicPr>
          <p:blipFill rotWithShape="1">
            <a:blip r:embed="rId4">
              <a:alphaModFix/>
            </a:blip>
            <a:srcRect b="0" l="0" r="0" t="0"/>
            <a:stretch/>
          </p:blipFill>
          <p:spPr>
            <a:xfrm>
              <a:off x="6551612" y="1065212"/>
              <a:ext cx="2671762" cy="2646362"/>
            </a:xfrm>
            <a:prstGeom prst="rect">
              <a:avLst/>
            </a:prstGeom>
            <a:noFill/>
            <a:ln>
              <a:noFill/>
            </a:ln>
          </p:spPr>
        </p:pic>
        <p:pic>
          <p:nvPicPr>
            <p:cNvPr id="292" name="Google Shape;292;p25"/>
            <p:cNvPicPr preferRelativeResize="0"/>
            <p:nvPr/>
          </p:nvPicPr>
          <p:blipFill rotWithShape="1">
            <a:blip r:embed="rId4">
              <a:alphaModFix/>
            </a:blip>
            <a:srcRect b="0" l="0" r="0" t="0"/>
            <a:stretch/>
          </p:blipFill>
          <p:spPr>
            <a:xfrm>
              <a:off x="3386137" y="3436937"/>
              <a:ext cx="2819400" cy="2665412"/>
            </a:xfrm>
            <a:prstGeom prst="rect">
              <a:avLst/>
            </a:prstGeom>
            <a:noFill/>
            <a:ln>
              <a:noFill/>
            </a:ln>
          </p:spPr>
        </p:pic>
        <p:pic>
          <p:nvPicPr>
            <p:cNvPr id="293" name="Google Shape;293;p25"/>
            <p:cNvPicPr preferRelativeResize="0"/>
            <p:nvPr/>
          </p:nvPicPr>
          <p:blipFill rotWithShape="1">
            <a:blip r:embed="rId4">
              <a:alphaModFix/>
            </a:blip>
            <a:srcRect b="0" l="0" r="0" t="0"/>
            <a:stretch/>
          </p:blipFill>
          <p:spPr>
            <a:xfrm>
              <a:off x="3124200" y="1304925"/>
              <a:ext cx="2668587" cy="2530475"/>
            </a:xfrm>
            <a:prstGeom prst="rect">
              <a:avLst/>
            </a:prstGeom>
            <a:noFill/>
            <a:ln>
              <a:noFill/>
            </a:ln>
          </p:spPr>
        </p:pic>
        <p:pic>
          <p:nvPicPr>
            <p:cNvPr id="294" name="Google Shape;294;p25"/>
            <p:cNvPicPr preferRelativeResize="0"/>
            <p:nvPr/>
          </p:nvPicPr>
          <p:blipFill rotWithShape="1">
            <a:blip r:embed="rId4">
              <a:alphaModFix/>
            </a:blip>
            <a:srcRect b="0" l="0" r="0" t="0"/>
            <a:stretch/>
          </p:blipFill>
          <p:spPr>
            <a:xfrm>
              <a:off x="322262" y="3471862"/>
              <a:ext cx="2667000" cy="2786062"/>
            </a:xfrm>
            <a:prstGeom prst="rect">
              <a:avLst/>
            </a:prstGeom>
            <a:noFill/>
            <a:ln>
              <a:noFill/>
            </a:ln>
          </p:spPr>
        </p:pic>
        <p:pic>
          <p:nvPicPr>
            <p:cNvPr id="295" name="Google Shape;295;p25"/>
            <p:cNvPicPr preferRelativeResize="0"/>
            <p:nvPr/>
          </p:nvPicPr>
          <p:blipFill rotWithShape="1">
            <a:blip r:embed="rId4">
              <a:alphaModFix/>
            </a:blip>
            <a:srcRect b="0" l="0" r="0" t="0"/>
            <a:stretch/>
          </p:blipFill>
          <p:spPr>
            <a:xfrm>
              <a:off x="457200" y="990600"/>
              <a:ext cx="2524125" cy="2646362"/>
            </a:xfrm>
            <a:prstGeom prst="rect">
              <a:avLst/>
            </a:prstGeom>
            <a:noFill/>
            <a:ln>
              <a:noFill/>
            </a:ln>
          </p:spPr>
        </p:pic>
      </p:grpSp>
      <p:grpSp>
        <p:nvGrpSpPr>
          <p:cNvPr id="296" name="Google Shape;296;p25"/>
          <p:cNvGrpSpPr/>
          <p:nvPr/>
        </p:nvGrpSpPr>
        <p:grpSpPr>
          <a:xfrm>
            <a:off x="-33337" y="1984375"/>
            <a:ext cx="2582862" cy="2036762"/>
            <a:chOff x="0" y="1984375"/>
            <a:chExt cx="2582862" cy="2036762"/>
          </a:xfrm>
        </p:grpSpPr>
        <p:pic>
          <p:nvPicPr>
            <p:cNvPr descr="flame" id="297" name="Google Shape;297;p25"/>
            <p:cNvPicPr preferRelativeResize="0"/>
            <p:nvPr/>
          </p:nvPicPr>
          <p:blipFill rotWithShape="1">
            <a:blip r:embed="rId5">
              <a:alphaModFix/>
            </a:blip>
            <a:srcRect b="0" l="0" r="0" t="0"/>
            <a:stretch/>
          </p:blipFill>
          <p:spPr>
            <a:xfrm>
              <a:off x="708025" y="2717800"/>
              <a:ext cx="1049337" cy="1303337"/>
            </a:xfrm>
            <a:prstGeom prst="rect">
              <a:avLst/>
            </a:prstGeom>
            <a:noFill/>
            <a:ln>
              <a:noFill/>
            </a:ln>
          </p:spPr>
        </p:pic>
        <p:pic>
          <p:nvPicPr>
            <p:cNvPr descr="flame" id="298" name="Google Shape;298;p25"/>
            <p:cNvPicPr preferRelativeResize="0"/>
            <p:nvPr/>
          </p:nvPicPr>
          <p:blipFill rotWithShape="1">
            <a:blip r:embed="rId5">
              <a:alphaModFix/>
            </a:blip>
            <a:srcRect b="0" l="0" r="0" t="0"/>
            <a:stretch/>
          </p:blipFill>
          <p:spPr>
            <a:xfrm>
              <a:off x="1533525" y="2041525"/>
              <a:ext cx="1049337" cy="1301750"/>
            </a:xfrm>
            <a:prstGeom prst="rect">
              <a:avLst/>
            </a:prstGeom>
            <a:noFill/>
            <a:ln>
              <a:noFill/>
            </a:ln>
          </p:spPr>
        </p:pic>
        <p:pic>
          <p:nvPicPr>
            <p:cNvPr descr="flame" id="299" name="Google Shape;299;p25"/>
            <p:cNvPicPr preferRelativeResize="0"/>
            <p:nvPr/>
          </p:nvPicPr>
          <p:blipFill rotWithShape="1">
            <a:blip r:embed="rId5">
              <a:alphaModFix/>
            </a:blip>
            <a:srcRect b="0" l="0" r="0" t="0"/>
            <a:stretch/>
          </p:blipFill>
          <p:spPr>
            <a:xfrm>
              <a:off x="0" y="1984375"/>
              <a:ext cx="1049337" cy="1303337"/>
            </a:xfrm>
            <a:prstGeom prst="rect">
              <a:avLst/>
            </a:prstGeom>
            <a:noFill/>
            <a:ln>
              <a:noFill/>
            </a:ln>
          </p:spPr>
        </p:pic>
      </p:grpSp>
      <p:pic>
        <p:nvPicPr>
          <p:cNvPr descr="hatchet1" id="300" name="Google Shape;300;p25"/>
          <p:cNvPicPr preferRelativeResize="0"/>
          <p:nvPr/>
        </p:nvPicPr>
        <p:blipFill rotWithShape="1">
          <a:blip r:embed="rId6">
            <a:alphaModFix/>
          </a:blip>
          <a:srcRect b="0" l="0" r="0" t="0"/>
          <a:stretch/>
        </p:blipFill>
        <p:spPr>
          <a:xfrm rot="2220000">
            <a:off x="7202487" y="1252537"/>
            <a:ext cx="1457325" cy="1408112"/>
          </a:xfrm>
          <a:prstGeom prst="rect">
            <a:avLst/>
          </a:prstGeom>
          <a:noFill/>
          <a:ln>
            <a:noFill/>
          </a:ln>
        </p:spPr>
      </p:pic>
      <p:grpSp>
        <p:nvGrpSpPr>
          <p:cNvPr id="301" name="Google Shape;301;p25"/>
          <p:cNvGrpSpPr/>
          <p:nvPr/>
        </p:nvGrpSpPr>
        <p:grpSpPr>
          <a:xfrm>
            <a:off x="152400" y="3989387"/>
            <a:ext cx="3351212" cy="2646362"/>
            <a:chOff x="215900" y="4389437"/>
            <a:chExt cx="2641600" cy="2027237"/>
          </a:xfrm>
        </p:grpSpPr>
        <p:pic>
          <p:nvPicPr>
            <p:cNvPr id="302" name="Google Shape;302;p25"/>
            <p:cNvPicPr preferRelativeResize="0"/>
            <p:nvPr/>
          </p:nvPicPr>
          <p:blipFill rotWithShape="1">
            <a:blip r:embed="rId7">
              <a:alphaModFix/>
            </a:blip>
            <a:srcRect b="0" l="0" r="0" t="0"/>
            <a:stretch/>
          </p:blipFill>
          <p:spPr>
            <a:xfrm>
              <a:off x="215900" y="4389437"/>
              <a:ext cx="2641600" cy="2027237"/>
            </a:xfrm>
            <a:prstGeom prst="rect">
              <a:avLst/>
            </a:prstGeom>
            <a:noFill/>
            <a:ln>
              <a:noFill/>
            </a:ln>
          </p:spPr>
        </p:pic>
        <p:sp>
          <p:nvSpPr>
            <p:cNvPr id="303" name="Google Shape;303;p25"/>
            <p:cNvSpPr txBox="1"/>
            <p:nvPr/>
          </p:nvSpPr>
          <p:spPr>
            <a:xfrm>
              <a:off x="1373187" y="4772025"/>
              <a:ext cx="1143000" cy="395287"/>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2200"/>
                <a:buFont typeface="Verdana"/>
                <a:buNone/>
              </a:pPr>
              <a:r>
                <a:rPr b="1" i="0" lang="en-US" sz="2200" u="none">
                  <a:solidFill>
                    <a:srgbClr val="C00000"/>
                  </a:solidFill>
                  <a:latin typeface="Verdana"/>
                  <a:ea typeface="Verdana"/>
                  <a:cs typeface="Verdana"/>
                  <a:sym typeface="Verdana"/>
                </a:rPr>
                <a:t>mining</a:t>
              </a:r>
              <a:endParaRPr/>
            </a:p>
          </p:txBody>
        </p:sp>
      </p:grpSp>
      <p:grpSp>
        <p:nvGrpSpPr>
          <p:cNvPr id="304" name="Google Shape;304;p25"/>
          <p:cNvGrpSpPr/>
          <p:nvPr/>
        </p:nvGrpSpPr>
        <p:grpSpPr>
          <a:xfrm>
            <a:off x="3706812" y="3606800"/>
            <a:ext cx="4957762" cy="3125787"/>
            <a:chOff x="4767262" y="4113212"/>
            <a:chExt cx="4479925" cy="2865437"/>
          </a:xfrm>
        </p:grpSpPr>
        <p:pic>
          <p:nvPicPr>
            <p:cNvPr descr="histiry1" id="305" name="Google Shape;305;p25"/>
            <p:cNvPicPr preferRelativeResize="0"/>
            <p:nvPr/>
          </p:nvPicPr>
          <p:blipFill rotWithShape="1">
            <a:blip r:embed="rId8">
              <a:alphaModFix/>
            </a:blip>
            <a:srcRect b="10949" l="6250" r="0" t="10202"/>
            <a:stretch/>
          </p:blipFill>
          <p:spPr>
            <a:xfrm>
              <a:off x="4767262" y="4113212"/>
              <a:ext cx="4479925" cy="2865437"/>
            </a:xfrm>
            <a:prstGeom prst="rect">
              <a:avLst/>
            </a:prstGeom>
            <a:noFill/>
            <a:ln>
              <a:noFill/>
            </a:ln>
          </p:spPr>
        </p:pic>
        <p:sp>
          <p:nvSpPr>
            <p:cNvPr id="306" name="Google Shape;306;p25"/>
            <p:cNvSpPr txBox="1"/>
            <p:nvPr/>
          </p:nvSpPr>
          <p:spPr>
            <a:xfrm>
              <a:off x="5819775" y="4398962"/>
              <a:ext cx="1905000" cy="704850"/>
            </a:xfrm>
            <a:prstGeom prst="rect">
              <a:avLst/>
            </a:prstGeom>
            <a:solidFill>
              <a:srgbClr val="FFFF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2200"/>
                <a:buFont typeface="Verdana"/>
                <a:buNone/>
              </a:pPr>
              <a:r>
                <a:rPr b="1" i="0" lang="en-US" sz="2200" u="none">
                  <a:solidFill>
                    <a:srgbClr val="C00000"/>
                  </a:solidFill>
                  <a:latin typeface="Verdana"/>
                  <a:ea typeface="Verdana"/>
                  <a:cs typeface="Verdana"/>
                  <a:sym typeface="Verdana"/>
                </a:rPr>
                <a:t>boiling sugar</a:t>
              </a:r>
              <a:endParaRPr/>
            </a:p>
          </p:txBody>
        </p:sp>
      </p:grpSp>
      <p:sp>
        <p:nvSpPr>
          <p:cNvPr id="307" name="Google Shape;307;p25"/>
          <p:cNvSpPr txBox="1"/>
          <p:nvPr/>
        </p:nvSpPr>
        <p:spPr>
          <a:xfrm>
            <a:off x="342900" y="152400"/>
            <a:ext cx="8496300" cy="7572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92D050"/>
              </a:buClr>
              <a:buSzPts val="2400"/>
              <a:buFont typeface="Verdana"/>
              <a:buNone/>
            </a:pPr>
            <a:r>
              <a:rPr b="1" i="0" lang="en-US" sz="2400" u="none">
                <a:solidFill>
                  <a:srgbClr val="92D050"/>
                </a:solidFill>
                <a:latin typeface="Verdana"/>
                <a:ea typeface="Verdana"/>
                <a:cs typeface="Verdana"/>
                <a:sym typeface="Verdana"/>
              </a:rPr>
              <a:t>Deforestation intensified with growth in mining, shipbuilding, and plantation agriculture.</a:t>
            </a:r>
            <a:endParaRPr/>
          </a:p>
        </p:txBody>
      </p:sp>
      <p:pic>
        <p:nvPicPr>
          <p:cNvPr id="308" name="Google Shape;308;p25"/>
          <p:cNvPicPr preferRelativeResize="0"/>
          <p:nvPr/>
        </p:nvPicPr>
        <p:blipFill rotWithShape="1">
          <a:blip r:embed="rId9">
            <a:alphaModFix/>
          </a:blip>
          <a:srcRect b="0" l="0" r="0" t="0"/>
          <a:stretch/>
        </p:blipFill>
        <p:spPr>
          <a:xfrm>
            <a:off x="4627562" y="1138237"/>
            <a:ext cx="1857375" cy="1616075"/>
          </a:xfrm>
          <a:prstGeom prst="rect">
            <a:avLst/>
          </a:prstGeom>
          <a:noFill/>
          <a:ln>
            <a:noFill/>
          </a:ln>
        </p:spPr>
      </p:pic>
      <p:pic>
        <p:nvPicPr>
          <p:cNvPr id="309" name="Google Shape;309;p25"/>
          <p:cNvPicPr preferRelativeResize="0"/>
          <p:nvPr/>
        </p:nvPicPr>
        <p:blipFill rotWithShape="1">
          <a:blip r:embed="rId10">
            <a:alphaModFix/>
          </a:blip>
          <a:srcRect b="0" l="0" r="0" t="0"/>
          <a:stretch/>
        </p:blipFill>
        <p:spPr>
          <a:xfrm>
            <a:off x="2576512" y="1695450"/>
            <a:ext cx="1336675" cy="11255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500"/>
                                        <p:tgtEl>
                                          <p:spTgt spid="300"/>
                                        </p:tgtEl>
                                        <p:attrNameLst>
                                          <p:attrName>ppt_w</p:attrName>
                                        </p:attrNameLst>
                                      </p:cBhvr>
                                      <p:tavLst>
                                        <p:tav fmla="" tm="0">
                                          <p:val>
                                            <p:strVal val="0"/>
                                          </p:val>
                                        </p:tav>
                                        <p:tav fmla="" tm="100000">
                                          <p:val>
                                            <p:strVal val="#ppt_w"/>
                                          </p:val>
                                        </p:tav>
                                      </p:tavLst>
                                    </p:anim>
                                    <p:anim calcmode="lin" valueType="num">
                                      <p:cBhvr additive="base">
                                        <p:cTn dur="500"/>
                                        <p:tgtEl>
                                          <p:spTgt spid="30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26"/>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sp>
        <p:nvSpPr>
          <p:cNvPr id="315" name="Google Shape;315;p26"/>
          <p:cNvSpPr txBox="1"/>
          <p:nvPr>
            <p:ph idx="4294967295" type="title"/>
          </p:nvPr>
        </p:nvSpPr>
        <p:spPr>
          <a:xfrm>
            <a:off x="0" y="-1371600"/>
            <a:ext cx="82296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900"/>
              <a:buFont typeface="Palatino Linotype"/>
              <a:buNone/>
            </a:pPr>
            <a:r>
              <a:rPr b="0" i="0" lang="en-US" sz="4900" u="none" cap="none" strike="noStrike">
                <a:solidFill>
                  <a:schemeClr val="lt1"/>
                </a:solidFill>
                <a:latin typeface="Palatino Linotype"/>
                <a:ea typeface="Palatino Linotype"/>
                <a:cs typeface="Palatino Linotype"/>
                <a:sym typeface="Palatino Linotype"/>
              </a:rPr>
              <a:t>Slide 21</a:t>
            </a:r>
            <a:endParaRPr/>
          </a:p>
        </p:txBody>
      </p:sp>
      <p:pic>
        <p:nvPicPr>
          <p:cNvPr id="316" name="Google Shape;316;p26"/>
          <p:cNvPicPr preferRelativeResize="0"/>
          <p:nvPr/>
        </p:nvPicPr>
        <p:blipFill rotWithShape="1">
          <a:blip r:embed="rId3">
            <a:alphaModFix/>
          </a:blip>
          <a:srcRect b="0" l="0" r="0" t="0"/>
          <a:stretch/>
        </p:blipFill>
        <p:spPr>
          <a:xfrm>
            <a:off x="9525" y="28575"/>
            <a:ext cx="8942387" cy="3810000"/>
          </a:xfrm>
          <a:prstGeom prst="rect">
            <a:avLst/>
          </a:prstGeom>
          <a:noFill/>
          <a:ln>
            <a:noFill/>
          </a:ln>
        </p:spPr>
      </p:pic>
      <p:sp>
        <p:nvSpPr>
          <p:cNvPr id="317" name="Google Shape;317;p26"/>
          <p:cNvSpPr/>
          <p:nvPr/>
        </p:nvSpPr>
        <p:spPr>
          <a:xfrm>
            <a:off x="4421187" y="3582987"/>
            <a:ext cx="4648200" cy="3246437"/>
          </a:xfrm>
          <a:prstGeom prst="wedgeEllipseCallout">
            <a:avLst>
              <a:gd fmla="val -9133" name="adj1"/>
              <a:gd fmla="val 1278" name="adj2"/>
            </a:avLst>
          </a:prstGeom>
          <a:solidFill>
            <a:schemeClr val="dk1"/>
          </a:solidFill>
          <a:ln cap="flat" cmpd="sng" w="12700">
            <a:solidFill>
              <a:srgbClr val="0A56A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2400"/>
              <a:buFont typeface="Verdana"/>
              <a:buNone/>
            </a:pPr>
            <a:r>
              <a:rPr b="1" i="0" lang="en-US" sz="2400" u="none">
                <a:solidFill>
                  <a:srgbClr val="92D050"/>
                </a:solidFill>
                <a:latin typeface="Verdana"/>
                <a:ea typeface="Verdana"/>
                <a:cs typeface="Verdana"/>
                <a:sym typeface="Verdana"/>
              </a:rPr>
              <a:t>The number of people in the world increased about 2 ½ times between 1400 and 1800 CE</a:t>
            </a:r>
            <a:endParaRPr/>
          </a:p>
        </p:txBody>
      </p:sp>
      <p:sp>
        <p:nvSpPr>
          <p:cNvPr id="318" name="Google Shape;318;p26"/>
          <p:cNvSpPr/>
          <p:nvPr/>
        </p:nvSpPr>
        <p:spPr>
          <a:xfrm>
            <a:off x="685800" y="4102100"/>
            <a:ext cx="2819400" cy="2727325"/>
          </a:xfrm>
          <a:prstGeom prst="wedgeEllipseCallout">
            <a:avLst>
              <a:gd fmla="val 3272" name="adj1"/>
              <a:gd fmla="val -6750" name="adj2"/>
            </a:avLst>
          </a:prstGeom>
          <a:solidFill>
            <a:schemeClr val="dk1"/>
          </a:solidFill>
          <a:ln cap="flat" cmpd="sng" w="12700">
            <a:solidFill>
              <a:srgbClr val="0A56A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2400"/>
              <a:buFont typeface="Verdana"/>
              <a:buNone/>
            </a:pPr>
            <a:r>
              <a:rPr b="1" i="0" lang="en-US" sz="2400" u="none">
                <a:solidFill>
                  <a:srgbClr val="92D050"/>
                </a:solidFill>
                <a:latin typeface="Verdana"/>
                <a:ea typeface="Verdana"/>
                <a:cs typeface="Verdana"/>
                <a:sym typeface="Verdana"/>
              </a:rPr>
              <a:t>Growth differed among world regions.</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27"/>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sp>
        <p:nvSpPr>
          <p:cNvPr id="324" name="Google Shape;324;p27"/>
          <p:cNvSpPr txBox="1"/>
          <p:nvPr>
            <p:ph idx="4294967295" type="title"/>
          </p:nvPr>
        </p:nvSpPr>
        <p:spPr>
          <a:xfrm>
            <a:off x="0" y="-1371600"/>
            <a:ext cx="82296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900"/>
              <a:buFont typeface="Palatino Linotype"/>
              <a:buNone/>
            </a:pPr>
            <a:r>
              <a:rPr b="0" i="0" lang="en-US" sz="4900" u="none" cap="none" strike="noStrike">
                <a:solidFill>
                  <a:schemeClr val="lt1"/>
                </a:solidFill>
                <a:latin typeface="Palatino Linotype"/>
                <a:ea typeface="Palatino Linotype"/>
                <a:cs typeface="Palatino Linotype"/>
                <a:sym typeface="Palatino Linotype"/>
              </a:rPr>
              <a:t>Slide 32</a:t>
            </a:r>
            <a:endParaRPr/>
          </a:p>
        </p:txBody>
      </p:sp>
      <p:sp>
        <p:nvSpPr>
          <p:cNvPr id="325" name="Google Shape;325;p27"/>
          <p:cNvSpPr txBox="1"/>
          <p:nvPr/>
        </p:nvSpPr>
        <p:spPr>
          <a:xfrm>
            <a:off x="954087" y="125412"/>
            <a:ext cx="7239000" cy="584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3200"/>
              <a:buFont typeface="Arial"/>
              <a:buNone/>
            </a:pPr>
            <a:r>
              <a:rPr b="1" i="0" lang="en-US" sz="3200" u="none">
                <a:solidFill>
                  <a:srgbClr val="92D050"/>
                </a:solidFill>
                <a:latin typeface="Arial"/>
                <a:ea typeface="Arial"/>
                <a:cs typeface="Arial"/>
                <a:sym typeface="Arial"/>
              </a:rPr>
              <a:t>States and Empires in 1519 CE</a:t>
            </a:r>
            <a:endParaRPr/>
          </a:p>
        </p:txBody>
      </p:sp>
      <p:pic>
        <p:nvPicPr>
          <p:cNvPr descr="1519a" id="326" name="Google Shape;326;p27"/>
          <p:cNvPicPr preferRelativeResize="0"/>
          <p:nvPr/>
        </p:nvPicPr>
        <p:blipFill rotWithShape="1">
          <a:blip r:embed="rId3">
            <a:alphaModFix/>
          </a:blip>
          <a:srcRect b="0" l="0" r="0" t="0"/>
          <a:stretch/>
        </p:blipFill>
        <p:spPr>
          <a:xfrm>
            <a:off x="0" y="836612"/>
            <a:ext cx="9145587" cy="6021387"/>
          </a:xfrm>
          <a:prstGeom prst="rect">
            <a:avLst/>
          </a:prstGeom>
          <a:noFill/>
          <a:ln>
            <a:noFill/>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28"/>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sp>
        <p:nvSpPr>
          <p:cNvPr id="332" name="Google Shape;332;p28"/>
          <p:cNvSpPr txBox="1"/>
          <p:nvPr>
            <p:ph idx="4294967295" type="title"/>
          </p:nvPr>
        </p:nvSpPr>
        <p:spPr>
          <a:xfrm>
            <a:off x="0" y="-1295400"/>
            <a:ext cx="82296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900"/>
              <a:buFont typeface="Palatino Linotype"/>
              <a:buNone/>
            </a:pPr>
            <a:r>
              <a:rPr b="0" i="0" lang="en-US" sz="4900" u="none" cap="none" strike="noStrike">
                <a:solidFill>
                  <a:schemeClr val="lt1"/>
                </a:solidFill>
                <a:latin typeface="Palatino Linotype"/>
                <a:ea typeface="Palatino Linotype"/>
                <a:cs typeface="Palatino Linotype"/>
                <a:sym typeface="Palatino Linotype"/>
              </a:rPr>
              <a:t>Slide 33</a:t>
            </a:r>
            <a:endParaRPr/>
          </a:p>
        </p:txBody>
      </p:sp>
      <p:sp>
        <p:nvSpPr>
          <p:cNvPr id="333" name="Google Shape;333;p28"/>
          <p:cNvSpPr txBox="1"/>
          <p:nvPr/>
        </p:nvSpPr>
        <p:spPr>
          <a:xfrm>
            <a:off x="725487" y="87312"/>
            <a:ext cx="7696200" cy="58578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3200"/>
              <a:buFont typeface="Arial"/>
              <a:buNone/>
            </a:pPr>
            <a:r>
              <a:rPr b="1" i="0" lang="en-US" sz="3200" u="none">
                <a:solidFill>
                  <a:srgbClr val="92D050"/>
                </a:solidFill>
                <a:latin typeface="Arial"/>
                <a:ea typeface="Arial"/>
                <a:cs typeface="Arial"/>
                <a:sym typeface="Arial"/>
              </a:rPr>
              <a:t>States and Empires in 1600 CE</a:t>
            </a:r>
            <a:endParaRPr/>
          </a:p>
        </p:txBody>
      </p:sp>
      <p:pic>
        <p:nvPicPr>
          <p:cNvPr descr="1600" id="334" name="Google Shape;334;p28"/>
          <p:cNvPicPr preferRelativeResize="0"/>
          <p:nvPr/>
        </p:nvPicPr>
        <p:blipFill rotWithShape="1">
          <a:blip r:embed="rId3">
            <a:alphaModFix/>
          </a:blip>
          <a:srcRect b="0" l="0" r="0" t="0"/>
          <a:stretch/>
        </p:blipFill>
        <p:spPr>
          <a:xfrm>
            <a:off x="3175" y="836612"/>
            <a:ext cx="9140825" cy="6021387"/>
          </a:xfrm>
          <a:prstGeom prst="rect">
            <a:avLst/>
          </a:prstGeom>
          <a:noFill/>
          <a:ln>
            <a:noFill/>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29"/>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sp>
        <p:nvSpPr>
          <p:cNvPr id="340" name="Google Shape;340;p29"/>
          <p:cNvSpPr txBox="1"/>
          <p:nvPr>
            <p:ph idx="4294967295" type="title"/>
          </p:nvPr>
        </p:nvSpPr>
        <p:spPr>
          <a:xfrm>
            <a:off x="0" y="-1524000"/>
            <a:ext cx="82296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900"/>
              <a:buFont typeface="Palatino Linotype"/>
              <a:buNone/>
            </a:pPr>
            <a:r>
              <a:rPr b="0" i="0" lang="en-US" sz="4900" u="none" cap="none" strike="noStrike">
                <a:solidFill>
                  <a:schemeClr val="lt1"/>
                </a:solidFill>
                <a:latin typeface="Palatino Linotype"/>
                <a:ea typeface="Palatino Linotype"/>
                <a:cs typeface="Palatino Linotype"/>
                <a:sym typeface="Palatino Linotype"/>
              </a:rPr>
              <a:t>Slide 34</a:t>
            </a:r>
            <a:endParaRPr/>
          </a:p>
        </p:txBody>
      </p:sp>
      <p:sp>
        <p:nvSpPr>
          <p:cNvPr id="341" name="Google Shape;341;p29"/>
          <p:cNvSpPr txBox="1"/>
          <p:nvPr/>
        </p:nvSpPr>
        <p:spPr>
          <a:xfrm>
            <a:off x="1104900" y="128587"/>
            <a:ext cx="6934200" cy="584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3200"/>
              <a:buFont typeface="Arial"/>
              <a:buNone/>
            </a:pPr>
            <a:r>
              <a:rPr b="1" i="0" lang="en-US" sz="3200" u="none">
                <a:solidFill>
                  <a:srgbClr val="92D050"/>
                </a:solidFill>
                <a:latin typeface="Arial"/>
                <a:ea typeface="Arial"/>
                <a:cs typeface="Arial"/>
                <a:sym typeface="Arial"/>
              </a:rPr>
              <a:t>States and Empires in 1714 CE</a:t>
            </a:r>
            <a:endParaRPr/>
          </a:p>
        </p:txBody>
      </p:sp>
      <p:pic>
        <p:nvPicPr>
          <p:cNvPr descr="1714a" id="342" name="Google Shape;342;p29"/>
          <p:cNvPicPr preferRelativeResize="0"/>
          <p:nvPr/>
        </p:nvPicPr>
        <p:blipFill rotWithShape="1">
          <a:blip r:embed="rId3">
            <a:alphaModFix/>
          </a:blip>
          <a:srcRect b="0" l="0" r="0" t="0"/>
          <a:stretch/>
        </p:blipFill>
        <p:spPr>
          <a:xfrm>
            <a:off x="1587" y="839787"/>
            <a:ext cx="9140825" cy="6018212"/>
          </a:xfrm>
          <a:prstGeom prst="rect">
            <a:avLst/>
          </a:prstGeom>
          <a:noFill/>
          <a:ln>
            <a:no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30"/>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sp>
        <p:nvSpPr>
          <p:cNvPr id="348" name="Google Shape;348;p30"/>
          <p:cNvSpPr txBox="1"/>
          <p:nvPr>
            <p:ph idx="4294967295" type="title"/>
          </p:nvPr>
        </p:nvSpPr>
        <p:spPr>
          <a:xfrm>
            <a:off x="0" y="-1295400"/>
            <a:ext cx="82296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900"/>
              <a:buFont typeface="Palatino Linotype"/>
              <a:buNone/>
            </a:pPr>
            <a:r>
              <a:rPr b="0" i="0" lang="en-US" sz="4900" u="none" cap="none" strike="noStrike">
                <a:solidFill>
                  <a:schemeClr val="lt1"/>
                </a:solidFill>
                <a:latin typeface="Palatino Linotype"/>
                <a:ea typeface="Palatino Linotype"/>
                <a:cs typeface="Palatino Linotype"/>
                <a:sym typeface="Palatino Linotype"/>
              </a:rPr>
              <a:t>Slide 35</a:t>
            </a:r>
            <a:endParaRPr/>
          </a:p>
        </p:txBody>
      </p:sp>
      <p:sp>
        <p:nvSpPr>
          <p:cNvPr id="349" name="Google Shape;349;p30"/>
          <p:cNvSpPr txBox="1"/>
          <p:nvPr/>
        </p:nvSpPr>
        <p:spPr>
          <a:xfrm>
            <a:off x="1060450" y="122237"/>
            <a:ext cx="7026275" cy="584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3200"/>
              <a:buFont typeface="Arial"/>
              <a:buNone/>
            </a:pPr>
            <a:r>
              <a:rPr b="1" i="0" lang="en-US" sz="3200" u="none">
                <a:solidFill>
                  <a:srgbClr val="92D050"/>
                </a:solidFill>
                <a:latin typeface="Arial"/>
                <a:ea typeface="Arial"/>
                <a:cs typeface="Arial"/>
                <a:sym typeface="Arial"/>
              </a:rPr>
              <a:t>States and Empires in 1804 CE</a:t>
            </a:r>
            <a:endParaRPr/>
          </a:p>
        </p:txBody>
      </p:sp>
      <p:pic>
        <p:nvPicPr>
          <p:cNvPr descr="1804b" id="350" name="Google Shape;350;p30"/>
          <p:cNvPicPr preferRelativeResize="0"/>
          <p:nvPr/>
        </p:nvPicPr>
        <p:blipFill rotWithShape="1">
          <a:blip r:embed="rId3">
            <a:alphaModFix/>
          </a:blip>
          <a:srcRect b="0" l="0" r="0" t="0"/>
          <a:stretch/>
        </p:blipFill>
        <p:spPr>
          <a:xfrm>
            <a:off x="3175" y="836612"/>
            <a:ext cx="9140825" cy="6024562"/>
          </a:xfrm>
          <a:prstGeom prst="rect">
            <a:avLst/>
          </a:prstGeom>
          <a:noFill/>
          <a:ln>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3"/>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sp>
        <p:nvSpPr>
          <p:cNvPr id="111" name="Google Shape;111;p13"/>
          <p:cNvSpPr txBox="1"/>
          <p:nvPr>
            <p:ph idx="4294967295" type="title"/>
          </p:nvPr>
        </p:nvSpPr>
        <p:spPr>
          <a:xfrm>
            <a:off x="228600" y="-1371600"/>
            <a:ext cx="89154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Palatino Linotype"/>
              <a:buNone/>
            </a:pPr>
            <a:r>
              <a:rPr b="1" i="0" lang="en-US" sz="4000" u="none" cap="none" strike="noStrike">
                <a:solidFill>
                  <a:schemeClr val="lt1"/>
                </a:solidFill>
                <a:latin typeface="Palatino Linotype"/>
                <a:ea typeface="Palatino Linotype"/>
                <a:cs typeface="Palatino Linotype"/>
                <a:sym typeface="Palatino Linotype"/>
              </a:rPr>
              <a:t>The Great Global Convergence</a:t>
            </a:r>
            <a:endParaRPr/>
          </a:p>
        </p:txBody>
      </p:sp>
      <p:sp>
        <p:nvSpPr>
          <p:cNvPr id="112" name="Google Shape;112;p13"/>
          <p:cNvSpPr/>
          <p:nvPr/>
        </p:nvSpPr>
        <p:spPr>
          <a:xfrm rot="5400000">
            <a:off x="5334000" y="4038600"/>
            <a:ext cx="2667000" cy="685800"/>
          </a:xfrm>
          <a:prstGeom prst="leftBrace">
            <a:avLst>
              <a:gd fmla="val 8333" name="adj1"/>
              <a:gd fmla="val 10799" name="adj2"/>
            </a:avLst>
          </a:prstGeom>
          <a:noFill/>
          <a:ln cap="flat" cmpd="sng" w="38100">
            <a:solidFill>
              <a:srgbClr val="3366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txBox="1"/>
          <p:nvPr/>
        </p:nvSpPr>
        <p:spPr>
          <a:xfrm rot="10800000">
            <a:off x="6335445" y="4772073"/>
            <a:ext cx="664108" cy="94292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4" name="Google Shape;114;p13"/>
          <p:cNvSpPr txBox="1"/>
          <p:nvPr/>
        </p:nvSpPr>
        <p:spPr>
          <a:xfrm>
            <a:off x="4454525" y="3260725"/>
            <a:ext cx="285750" cy="3365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600"/>
              <a:buFont typeface="Times New Roman"/>
              <a:buNone/>
            </a:pPr>
            <a:r>
              <a:rPr b="0" i="0" lang="en-US" sz="1600" u="none">
                <a:solidFill>
                  <a:schemeClr val="lt1"/>
                </a:solidFill>
                <a:latin typeface="Times New Roman"/>
                <a:ea typeface="Times New Roman"/>
                <a:cs typeface="Times New Roman"/>
                <a:sym typeface="Times New Roman"/>
              </a:rPr>
              <a:t>  </a:t>
            </a:r>
            <a:endParaRPr/>
          </a:p>
        </p:txBody>
      </p:sp>
      <p:sp>
        <p:nvSpPr>
          <p:cNvPr id="115" name="Google Shape;115;p13"/>
          <p:cNvSpPr txBox="1"/>
          <p:nvPr/>
        </p:nvSpPr>
        <p:spPr>
          <a:xfrm>
            <a:off x="457200" y="457200"/>
            <a:ext cx="8229600" cy="6413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B7D10"/>
              </a:buClr>
              <a:buSzPts val="3600"/>
              <a:buFont typeface="Verdana"/>
              <a:buNone/>
            </a:pPr>
            <a:r>
              <a:rPr b="1" i="0" lang="en-US" sz="3600" u="none">
                <a:solidFill>
                  <a:srgbClr val="CB7D10"/>
                </a:solidFill>
                <a:latin typeface="Verdana"/>
                <a:ea typeface="Verdana"/>
                <a:cs typeface="Verdana"/>
                <a:sym typeface="Verdana"/>
              </a:rPr>
              <a:t>The Great Global Convergence</a:t>
            </a:r>
            <a:endParaRPr/>
          </a:p>
        </p:txBody>
      </p:sp>
      <p:sp>
        <p:nvSpPr>
          <p:cNvPr id="116" name="Google Shape;116;p13"/>
          <p:cNvSpPr/>
          <p:nvPr/>
        </p:nvSpPr>
        <p:spPr>
          <a:xfrm>
            <a:off x="685800" y="1400175"/>
            <a:ext cx="3581400" cy="2206625"/>
          </a:xfrm>
          <a:prstGeom prst="wedgeEllipseCallout">
            <a:avLst>
              <a:gd fmla="val 35640" name="adj1"/>
              <a:gd fmla="val 38720" name="adj2"/>
            </a:avLst>
          </a:prstGeom>
          <a:solidFill>
            <a:schemeClr val="dk1"/>
          </a:solidFill>
          <a:ln cap="flat" cmpd="sng" w="12700">
            <a:solidFill>
              <a:srgbClr val="0A56A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2400"/>
              <a:buFont typeface="Verdana"/>
              <a:buNone/>
            </a:pPr>
            <a:r>
              <a:rPr b="1" i="0" lang="en-US" sz="2400" u="none">
                <a:solidFill>
                  <a:srgbClr val="92D050"/>
                </a:solidFill>
                <a:latin typeface="Verdana"/>
                <a:ea typeface="Verdana"/>
                <a:cs typeface="Verdana"/>
                <a:sym typeface="Verdana"/>
              </a:rPr>
              <a:t>Big Era Six lasted from 1400 to 1800 CE.</a:t>
            </a:r>
            <a:endParaRPr/>
          </a:p>
        </p:txBody>
      </p:sp>
      <p:sp>
        <p:nvSpPr>
          <p:cNvPr id="117" name="Google Shape;117;p13"/>
          <p:cNvSpPr/>
          <p:nvPr/>
        </p:nvSpPr>
        <p:spPr>
          <a:xfrm rot="2640000">
            <a:off x="228600" y="5638800"/>
            <a:ext cx="528637" cy="541337"/>
          </a:xfrm>
          <a:prstGeom prst="rtTriangle">
            <a:avLst/>
          </a:prstGeom>
          <a:solidFill>
            <a:srgbClr val="CB7D1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118" name="Google Shape;118;p13"/>
          <p:cNvSpPr txBox="1"/>
          <p:nvPr/>
        </p:nvSpPr>
        <p:spPr>
          <a:xfrm>
            <a:off x="7620000" y="5715000"/>
            <a:ext cx="228600" cy="381000"/>
          </a:xfrm>
          <a:prstGeom prst="rect">
            <a:avLst/>
          </a:prstGeom>
          <a:solidFill>
            <a:srgbClr val="808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Verdana"/>
              <a:buNone/>
            </a:pPr>
            <a:r>
              <a:rPr b="1" i="0" lang="en-US" sz="1800" u="none">
                <a:solidFill>
                  <a:schemeClr val="dk1"/>
                </a:solidFill>
                <a:latin typeface="Verdana"/>
                <a:ea typeface="Verdana"/>
                <a:cs typeface="Verdana"/>
                <a:sym typeface="Verdana"/>
              </a:rPr>
              <a:t>9</a:t>
            </a:r>
            <a:endParaRPr/>
          </a:p>
        </p:txBody>
      </p:sp>
      <p:sp>
        <p:nvSpPr>
          <p:cNvPr id="119" name="Google Shape;119;p13"/>
          <p:cNvSpPr txBox="1"/>
          <p:nvPr/>
        </p:nvSpPr>
        <p:spPr>
          <a:xfrm flipH="1">
            <a:off x="6934200" y="5715000"/>
            <a:ext cx="457200" cy="381000"/>
          </a:xfrm>
          <a:prstGeom prst="rect">
            <a:avLst/>
          </a:prstGeom>
          <a:solidFill>
            <a:srgbClr val="CB7D1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Verdana"/>
              <a:buNone/>
            </a:pPr>
            <a:r>
              <a:rPr b="1" i="0" lang="en-US" sz="1800" u="none">
                <a:solidFill>
                  <a:schemeClr val="dk1"/>
                </a:solidFill>
                <a:latin typeface="Verdana"/>
                <a:ea typeface="Verdana"/>
                <a:cs typeface="Verdana"/>
                <a:sym typeface="Verdana"/>
              </a:rPr>
              <a:t>7</a:t>
            </a:r>
            <a:endParaRPr/>
          </a:p>
        </p:txBody>
      </p:sp>
      <p:sp>
        <p:nvSpPr>
          <p:cNvPr id="120" name="Google Shape;120;p13"/>
          <p:cNvSpPr txBox="1"/>
          <p:nvPr/>
        </p:nvSpPr>
        <p:spPr>
          <a:xfrm>
            <a:off x="6324600" y="5715000"/>
            <a:ext cx="685800" cy="381000"/>
          </a:xfrm>
          <a:prstGeom prst="rect">
            <a:avLst/>
          </a:prstGeom>
          <a:solidFill>
            <a:srgbClr val="A5BE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Verdana"/>
              <a:buNone/>
            </a:pPr>
            <a:r>
              <a:rPr b="1" i="0" lang="en-US" sz="1800" u="none">
                <a:solidFill>
                  <a:schemeClr val="dk1"/>
                </a:solidFill>
                <a:latin typeface="Verdana"/>
                <a:ea typeface="Verdana"/>
                <a:cs typeface="Verdana"/>
                <a:sym typeface="Verdana"/>
              </a:rPr>
              <a:t>Era 6</a:t>
            </a:r>
            <a:endParaRPr/>
          </a:p>
        </p:txBody>
      </p:sp>
      <p:sp>
        <p:nvSpPr>
          <p:cNvPr id="121" name="Google Shape;121;p13"/>
          <p:cNvSpPr txBox="1"/>
          <p:nvPr/>
        </p:nvSpPr>
        <p:spPr>
          <a:xfrm>
            <a:off x="457200" y="5715000"/>
            <a:ext cx="3657600" cy="381000"/>
          </a:xfrm>
          <a:prstGeom prst="rect">
            <a:avLst/>
          </a:prstGeom>
          <a:solidFill>
            <a:srgbClr val="CB7D1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Verdana"/>
              <a:buNone/>
            </a:pPr>
            <a:r>
              <a:rPr b="1" i="0" lang="en-US" sz="1800" u="none">
                <a:solidFill>
                  <a:schemeClr val="dk1"/>
                </a:solidFill>
                <a:latin typeface="Verdana"/>
                <a:ea typeface="Verdana"/>
                <a:cs typeface="Verdana"/>
                <a:sym typeface="Verdana"/>
              </a:rPr>
              <a:t>Era 3</a:t>
            </a:r>
            <a:endParaRPr/>
          </a:p>
        </p:txBody>
      </p:sp>
      <p:sp>
        <p:nvSpPr>
          <p:cNvPr id="122" name="Google Shape;122;p13"/>
          <p:cNvSpPr txBox="1"/>
          <p:nvPr/>
        </p:nvSpPr>
        <p:spPr>
          <a:xfrm flipH="1">
            <a:off x="5029200" y="5715000"/>
            <a:ext cx="1295400" cy="381000"/>
          </a:xfrm>
          <a:prstGeom prst="rect">
            <a:avLst/>
          </a:prstGeom>
          <a:solidFill>
            <a:srgbClr val="80804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Verdana"/>
              <a:buNone/>
            </a:pPr>
            <a:r>
              <a:rPr b="1" i="0" lang="en-US" sz="1800" u="none">
                <a:solidFill>
                  <a:schemeClr val="dk1"/>
                </a:solidFill>
                <a:latin typeface="Verdana"/>
                <a:ea typeface="Verdana"/>
                <a:cs typeface="Verdana"/>
                <a:sym typeface="Verdana"/>
              </a:rPr>
              <a:t>Era 5</a:t>
            </a:r>
            <a:endParaRPr/>
          </a:p>
        </p:txBody>
      </p:sp>
      <p:sp>
        <p:nvSpPr>
          <p:cNvPr id="123" name="Google Shape;123;p13"/>
          <p:cNvSpPr txBox="1"/>
          <p:nvPr/>
        </p:nvSpPr>
        <p:spPr>
          <a:xfrm>
            <a:off x="4114800" y="5715000"/>
            <a:ext cx="914400" cy="381000"/>
          </a:xfrm>
          <a:prstGeom prst="rect">
            <a:avLst/>
          </a:prstGeom>
          <a:solidFill>
            <a:srgbClr val="33669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Verdana"/>
              <a:buNone/>
            </a:pPr>
            <a:r>
              <a:rPr b="1" i="0" lang="en-US" sz="1800" u="none">
                <a:solidFill>
                  <a:schemeClr val="dk1"/>
                </a:solidFill>
                <a:latin typeface="Verdana"/>
                <a:ea typeface="Verdana"/>
                <a:cs typeface="Verdana"/>
                <a:sym typeface="Verdana"/>
              </a:rPr>
              <a:t>Era 4</a:t>
            </a:r>
            <a:endParaRPr b="0" i="0" sz="1800" u="none">
              <a:solidFill>
                <a:schemeClr val="dk1"/>
              </a:solidFill>
              <a:latin typeface="Verdana"/>
              <a:ea typeface="Verdana"/>
              <a:cs typeface="Verdana"/>
              <a:sym typeface="Verdana"/>
            </a:endParaRPr>
          </a:p>
          <a:p>
            <a:pPr indent="0" lvl="0" marL="0" marR="0" rtl="0" algn="l">
              <a:lnSpc>
                <a:spcPct val="100000"/>
              </a:lnSpc>
              <a:spcBef>
                <a:spcPts val="0"/>
              </a:spcBef>
              <a:spcAft>
                <a:spcPts val="0"/>
              </a:spcAft>
              <a:buNone/>
            </a:pPr>
            <a:r>
              <a:t/>
            </a:r>
            <a:endParaRPr b="0" i="0" sz="1800" u="none">
              <a:solidFill>
                <a:schemeClr val="dk1"/>
              </a:solidFill>
              <a:latin typeface="Verdana"/>
              <a:ea typeface="Verdana"/>
              <a:cs typeface="Verdana"/>
              <a:sym typeface="Verdana"/>
            </a:endParaRPr>
          </a:p>
        </p:txBody>
      </p:sp>
      <p:sp>
        <p:nvSpPr>
          <p:cNvPr id="124" name="Google Shape;124;p13"/>
          <p:cNvSpPr txBox="1"/>
          <p:nvPr/>
        </p:nvSpPr>
        <p:spPr>
          <a:xfrm>
            <a:off x="7391400" y="5715000"/>
            <a:ext cx="228600" cy="381000"/>
          </a:xfrm>
          <a:prstGeom prst="rect">
            <a:avLst/>
          </a:prstGeom>
          <a:solidFill>
            <a:srgbClr val="3366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Verdana"/>
              <a:buNone/>
            </a:pPr>
            <a:r>
              <a:rPr b="1" i="0" lang="en-US" sz="1800" u="none">
                <a:solidFill>
                  <a:schemeClr val="dk1"/>
                </a:solidFill>
                <a:latin typeface="Verdana"/>
                <a:ea typeface="Verdana"/>
                <a:cs typeface="Verdana"/>
                <a:sym typeface="Verdana"/>
              </a:rPr>
              <a:t>8</a:t>
            </a:r>
            <a:endParaRPr/>
          </a:p>
        </p:txBody>
      </p:sp>
      <p:sp>
        <p:nvSpPr>
          <p:cNvPr id="125" name="Google Shape;125;p13"/>
          <p:cNvSpPr txBox="1"/>
          <p:nvPr/>
        </p:nvSpPr>
        <p:spPr>
          <a:xfrm>
            <a:off x="7696200" y="4648200"/>
            <a:ext cx="1219200" cy="45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CB7D10"/>
              </a:buClr>
              <a:buSzPts val="2400"/>
              <a:buFont typeface="Verdana"/>
              <a:buNone/>
            </a:pPr>
            <a:r>
              <a:rPr b="1" i="0" lang="en-US" sz="2400" u="none">
                <a:solidFill>
                  <a:srgbClr val="CB7D10"/>
                </a:solidFill>
                <a:latin typeface="Verdana"/>
                <a:ea typeface="Verdana"/>
                <a:cs typeface="Verdana"/>
                <a:sym typeface="Verdana"/>
              </a:rPr>
              <a:t>Today</a:t>
            </a:r>
            <a:endParaRPr/>
          </a:p>
        </p:txBody>
      </p:sp>
      <p:cxnSp>
        <p:nvCxnSpPr>
          <p:cNvPr id="126" name="Google Shape;126;p13"/>
          <p:cNvCxnSpPr/>
          <p:nvPr/>
        </p:nvCxnSpPr>
        <p:spPr>
          <a:xfrm flipH="1">
            <a:off x="7848600" y="5105400"/>
            <a:ext cx="304800" cy="609600"/>
          </a:xfrm>
          <a:prstGeom prst="straightConnector1">
            <a:avLst/>
          </a:prstGeom>
          <a:noFill/>
          <a:ln cap="flat" cmpd="sng" w="38100">
            <a:solidFill>
              <a:srgbClr val="336699"/>
            </a:solidFill>
            <a:prstDash val="solid"/>
            <a:miter lim="800000"/>
            <a:headEnd len="med" w="med" type="none"/>
            <a:tailEnd len="med" w="med" type="triangle"/>
          </a:ln>
        </p:spPr>
      </p:cxn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3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31"/>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sp>
        <p:nvSpPr>
          <p:cNvPr id="356" name="Google Shape;356;p31"/>
          <p:cNvSpPr txBox="1"/>
          <p:nvPr>
            <p:ph idx="4294967295" type="title"/>
          </p:nvPr>
        </p:nvSpPr>
        <p:spPr>
          <a:xfrm>
            <a:off x="0" y="-1295400"/>
            <a:ext cx="82296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900"/>
              <a:buFont typeface="Palatino Linotype"/>
              <a:buNone/>
            </a:pPr>
            <a:r>
              <a:rPr b="0" i="0" lang="en-US" sz="4900" u="none" cap="none" strike="noStrike">
                <a:solidFill>
                  <a:schemeClr val="lt1"/>
                </a:solidFill>
                <a:latin typeface="Palatino Linotype"/>
                <a:ea typeface="Palatino Linotype"/>
                <a:cs typeface="Palatino Linotype"/>
                <a:sym typeface="Palatino Linotype"/>
              </a:rPr>
              <a:t>Slide 36</a:t>
            </a:r>
            <a:endParaRPr/>
          </a:p>
        </p:txBody>
      </p:sp>
      <p:sp>
        <p:nvSpPr>
          <p:cNvPr id="357" name="Google Shape;357;p31"/>
          <p:cNvSpPr txBox="1"/>
          <p:nvPr/>
        </p:nvSpPr>
        <p:spPr>
          <a:xfrm>
            <a:off x="176212" y="117475"/>
            <a:ext cx="8915400" cy="584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3200"/>
              <a:buFont typeface="Verdana"/>
              <a:buNone/>
            </a:pPr>
            <a:r>
              <a:rPr b="1" i="0" lang="en-US" sz="3200" u="none">
                <a:solidFill>
                  <a:srgbClr val="92D050"/>
                </a:solidFill>
                <a:latin typeface="Verdana"/>
                <a:ea typeface="Verdana"/>
                <a:cs typeface="Verdana"/>
                <a:sym typeface="Verdana"/>
              </a:rPr>
              <a:t>Monarchs claimed absolute power.</a:t>
            </a:r>
            <a:endParaRPr/>
          </a:p>
        </p:txBody>
      </p:sp>
      <p:grpSp>
        <p:nvGrpSpPr>
          <p:cNvPr id="358" name="Google Shape;358;p31"/>
          <p:cNvGrpSpPr/>
          <p:nvPr/>
        </p:nvGrpSpPr>
        <p:grpSpPr>
          <a:xfrm>
            <a:off x="112712" y="685800"/>
            <a:ext cx="8991600" cy="6105525"/>
            <a:chOff x="152400" y="749300"/>
            <a:chExt cx="8991600" cy="6105525"/>
          </a:xfrm>
        </p:grpSpPr>
        <p:pic>
          <p:nvPicPr>
            <p:cNvPr descr="ap_absolutism_image1" id="359" name="Google Shape;359;p31"/>
            <p:cNvPicPr preferRelativeResize="0"/>
            <p:nvPr/>
          </p:nvPicPr>
          <p:blipFill rotWithShape="1">
            <a:blip r:embed="rId3">
              <a:alphaModFix/>
            </a:blip>
            <a:srcRect b="4513" l="7025" r="9712" t="10859"/>
            <a:stretch/>
          </p:blipFill>
          <p:spPr>
            <a:xfrm>
              <a:off x="4729162" y="777875"/>
              <a:ext cx="1827212" cy="2282825"/>
            </a:xfrm>
            <a:prstGeom prst="rect">
              <a:avLst/>
            </a:prstGeom>
            <a:noFill/>
            <a:ln>
              <a:noFill/>
            </a:ln>
          </p:spPr>
        </p:pic>
        <p:sp>
          <p:nvSpPr>
            <p:cNvPr id="360" name="Google Shape;360;p31"/>
            <p:cNvSpPr txBox="1"/>
            <p:nvPr/>
          </p:nvSpPr>
          <p:spPr>
            <a:xfrm>
              <a:off x="4719637" y="3025775"/>
              <a:ext cx="1676400" cy="825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Louis XIV</a:t>
              </a:r>
              <a:endParaRPr/>
            </a:p>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France 1643-1715</a:t>
              </a:r>
              <a:endParaRPr/>
            </a:p>
          </p:txBody>
        </p:sp>
        <p:pic>
          <p:nvPicPr>
            <p:cNvPr descr="catherine the great" id="361" name="Google Shape;361;p31"/>
            <p:cNvPicPr preferRelativeResize="0"/>
            <p:nvPr/>
          </p:nvPicPr>
          <p:blipFill rotWithShape="1">
            <a:blip r:embed="rId4">
              <a:alphaModFix/>
            </a:blip>
            <a:srcRect b="0" l="0" r="0" t="0"/>
            <a:stretch/>
          </p:blipFill>
          <p:spPr>
            <a:xfrm>
              <a:off x="7062787" y="749300"/>
              <a:ext cx="1935162" cy="2298700"/>
            </a:xfrm>
            <a:prstGeom prst="rect">
              <a:avLst/>
            </a:prstGeom>
            <a:noFill/>
            <a:ln>
              <a:noFill/>
            </a:ln>
          </p:spPr>
        </p:pic>
        <p:sp>
          <p:nvSpPr>
            <p:cNvPr id="362" name="Google Shape;362;p31"/>
            <p:cNvSpPr txBox="1"/>
            <p:nvPr/>
          </p:nvSpPr>
          <p:spPr>
            <a:xfrm>
              <a:off x="6553200" y="3048000"/>
              <a:ext cx="2590800" cy="825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Catherine the Great Russia</a:t>
              </a:r>
              <a:endParaRPr/>
            </a:p>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1762-1796</a:t>
              </a:r>
              <a:endParaRPr/>
            </a:p>
          </p:txBody>
        </p:sp>
        <p:pic>
          <p:nvPicPr>
            <p:cNvPr descr="liz 1" id="363" name="Google Shape;363;p31"/>
            <p:cNvPicPr preferRelativeResize="0"/>
            <p:nvPr/>
          </p:nvPicPr>
          <p:blipFill rotWithShape="1">
            <a:blip r:embed="rId5">
              <a:alphaModFix/>
            </a:blip>
            <a:srcRect b="0" l="0" r="0" t="0"/>
            <a:stretch/>
          </p:blipFill>
          <p:spPr>
            <a:xfrm>
              <a:off x="2368550" y="777875"/>
              <a:ext cx="1660525" cy="2270125"/>
            </a:xfrm>
            <a:prstGeom prst="rect">
              <a:avLst/>
            </a:prstGeom>
            <a:noFill/>
            <a:ln>
              <a:noFill/>
            </a:ln>
          </p:spPr>
        </p:pic>
        <p:sp>
          <p:nvSpPr>
            <p:cNvPr id="364" name="Google Shape;364;p31"/>
            <p:cNvSpPr txBox="1"/>
            <p:nvPr/>
          </p:nvSpPr>
          <p:spPr>
            <a:xfrm>
              <a:off x="2286000" y="3025775"/>
              <a:ext cx="1752600" cy="825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Elizabeth I</a:t>
              </a:r>
              <a:endParaRPr/>
            </a:p>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England 1558-1603</a:t>
              </a:r>
              <a:endParaRPr/>
            </a:p>
          </p:txBody>
        </p:sp>
        <p:pic>
          <p:nvPicPr>
            <p:cNvPr descr="philip2SPAIN" id="365" name="Google Shape;365;p31"/>
            <p:cNvPicPr preferRelativeResize="0"/>
            <p:nvPr/>
          </p:nvPicPr>
          <p:blipFill rotWithShape="1">
            <a:blip r:embed="rId6">
              <a:alphaModFix/>
            </a:blip>
            <a:srcRect b="0" l="0" r="0" t="0"/>
            <a:stretch/>
          </p:blipFill>
          <p:spPr>
            <a:xfrm>
              <a:off x="188912" y="793750"/>
              <a:ext cx="1706562" cy="2273300"/>
            </a:xfrm>
            <a:prstGeom prst="rect">
              <a:avLst/>
            </a:prstGeom>
            <a:noFill/>
            <a:ln>
              <a:noFill/>
            </a:ln>
          </p:spPr>
        </p:pic>
        <p:sp>
          <p:nvSpPr>
            <p:cNvPr id="366" name="Google Shape;366;p31"/>
            <p:cNvSpPr txBox="1"/>
            <p:nvPr/>
          </p:nvSpPr>
          <p:spPr>
            <a:xfrm>
              <a:off x="152400" y="3095625"/>
              <a:ext cx="1828800" cy="825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Philip II</a:t>
              </a:r>
              <a:endParaRPr/>
            </a:p>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Spain </a:t>
              </a:r>
              <a:endParaRPr/>
            </a:p>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1556-1598</a:t>
              </a:r>
              <a:endParaRPr/>
            </a:p>
          </p:txBody>
        </p:sp>
        <p:pic>
          <p:nvPicPr>
            <p:cNvPr descr="ming emperor" id="367" name="Google Shape;367;p31"/>
            <p:cNvPicPr preferRelativeResize="0"/>
            <p:nvPr/>
          </p:nvPicPr>
          <p:blipFill rotWithShape="1">
            <a:blip r:embed="rId7">
              <a:alphaModFix/>
            </a:blip>
            <a:srcRect b="8654" l="5030" r="6814" t="7392"/>
            <a:stretch/>
          </p:blipFill>
          <p:spPr>
            <a:xfrm>
              <a:off x="2459037" y="4003675"/>
              <a:ext cx="1587500" cy="2054225"/>
            </a:xfrm>
            <a:prstGeom prst="rect">
              <a:avLst/>
            </a:prstGeom>
            <a:noFill/>
            <a:ln>
              <a:noFill/>
            </a:ln>
          </p:spPr>
        </p:pic>
        <p:sp>
          <p:nvSpPr>
            <p:cNvPr id="368" name="Google Shape;368;p31"/>
            <p:cNvSpPr txBox="1"/>
            <p:nvPr/>
          </p:nvSpPr>
          <p:spPr>
            <a:xfrm>
              <a:off x="2438400" y="6019800"/>
              <a:ext cx="1447800" cy="825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Xizong Ming China 1620-1627 </a:t>
              </a:r>
              <a:endParaRPr/>
            </a:p>
          </p:txBody>
        </p:sp>
        <p:pic>
          <p:nvPicPr>
            <p:cNvPr descr="shah_abbas great" id="369" name="Google Shape;369;p31"/>
            <p:cNvPicPr preferRelativeResize="0"/>
            <p:nvPr/>
          </p:nvPicPr>
          <p:blipFill rotWithShape="1">
            <a:blip r:embed="rId8">
              <a:alphaModFix/>
            </a:blip>
            <a:srcRect b="0" l="18243" r="0" t="0"/>
            <a:stretch/>
          </p:blipFill>
          <p:spPr>
            <a:xfrm>
              <a:off x="4633912" y="3962400"/>
              <a:ext cx="2305050" cy="1981200"/>
            </a:xfrm>
            <a:prstGeom prst="rect">
              <a:avLst/>
            </a:prstGeom>
            <a:noFill/>
            <a:ln>
              <a:noFill/>
            </a:ln>
          </p:spPr>
        </p:pic>
        <p:sp>
          <p:nvSpPr>
            <p:cNvPr id="370" name="Google Shape;370;p31"/>
            <p:cNvSpPr txBox="1"/>
            <p:nvPr/>
          </p:nvSpPr>
          <p:spPr>
            <a:xfrm>
              <a:off x="4391025" y="6029325"/>
              <a:ext cx="2514600" cy="825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Shah Abbas </a:t>
              </a:r>
              <a:endParaRPr/>
            </a:p>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Persia</a:t>
              </a:r>
              <a:endParaRPr/>
            </a:p>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1587-1629</a:t>
              </a:r>
              <a:endParaRPr/>
            </a:p>
          </p:txBody>
        </p:sp>
        <p:sp>
          <p:nvSpPr>
            <p:cNvPr id="371" name="Google Shape;371;p31"/>
            <p:cNvSpPr txBox="1"/>
            <p:nvPr/>
          </p:nvSpPr>
          <p:spPr>
            <a:xfrm>
              <a:off x="7138987" y="6019800"/>
              <a:ext cx="1776412" cy="825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Jahangir</a:t>
              </a:r>
              <a:endParaRPr/>
            </a:p>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India</a:t>
              </a:r>
              <a:endParaRPr/>
            </a:p>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1605-1627</a:t>
              </a:r>
              <a:endParaRPr/>
            </a:p>
          </p:txBody>
        </p:sp>
        <p:pic>
          <p:nvPicPr>
            <p:cNvPr descr="kanuni_cr" id="372" name="Google Shape;372;p31"/>
            <p:cNvPicPr preferRelativeResize="0"/>
            <p:nvPr/>
          </p:nvPicPr>
          <p:blipFill rotWithShape="1">
            <a:blip r:embed="rId9">
              <a:alphaModFix/>
            </a:blip>
            <a:srcRect b="5658" l="769" r="8450" t="7403"/>
            <a:stretch/>
          </p:blipFill>
          <p:spPr>
            <a:xfrm>
              <a:off x="344487" y="3962400"/>
              <a:ext cx="1447800" cy="2068512"/>
            </a:xfrm>
            <a:prstGeom prst="rect">
              <a:avLst/>
            </a:prstGeom>
            <a:noFill/>
            <a:ln>
              <a:noFill/>
            </a:ln>
          </p:spPr>
        </p:pic>
        <p:sp>
          <p:nvSpPr>
            <p:cNvPr id="373" name="Google Shape;373;p31"/>
            <p:cNvSpPr txBox="1"/>
            <p:nvPr/>
          </p:nvSpPr>
          <p:spPr>
            <a:xfrm>
              <a:off x="152400" y="6019800"/>
              <a:ext cx="2057400" cy="825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Süleyman Ottoman Empire 1520-1566</a:t>
              </a:r>
              <a:endParaRPr/>
            </a:p>
          </p:txBody>
        </p:sp>
        <p:pic>
          <p:nvPicPr>
            <p:cNvPr descr="Image:Jahangir.gif" id="374" name="Google Shape;374;p31"/>
            <p:cNvPicPr preferRelativeResize="0"/>
            <p:nvPr/>
          </p:nvPicPr>
          <p:blipFill rotWithShape="1">
            <a:blip r:embed="rId10">
              <a:alphaModFix/>
            </a:blip>
            <a:srcRect b="0" l="0" r="0" t="0"/>
            <a:stretch/>
          </p:blipFill>
          <p:spPr>
            <a:xfrm>
              <a:off x="7239000" y="3962400"/>
              <a:ext cx="1752600" cy="1981200"/>
            </a:xfrm>
            <a:prstGeom prst="rect">
              <a:avLst/>
            </a:prstGeom>
            <a:noFill/>
            <a:ln>
              <a:noFill/>
            </a:ln>
          </p:spPr>
        </p:pic>
      </p:gr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32"/>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sp>
        <p:nvSpPr>
          <p:cNvPr id="380" name="Google Shape;380;p32"/>
          <p:cNvSpPr txBox="1"/>
          <p:nvPr>
            <p:ph idx="4294967295" type="title"/>
          </p:nvPr>
        </p:nvSpPr>
        <p:spPr>
          <a:xfrm>
            <a:off x="0" y="-1295400"/>
            <a:ext cx="82296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900"/>
              <a:buFont typeface="Palatino Linotype"/>
              <a:buNone/>
            </a:pPr>
            <a:r>
              <a:rPr b="0" i="0" lang="en-US" sz="4900" u="none" cap="none" strike="noStrike">
                <a:solidFill>
                  <a:schemeClr val="lt1"/>
                </a:solidFill>
                <a:latin typeface="Palatino Linotype"/>
                <a:ea typeface="Palatino Linotype"/>
                <a:cs typeface="Palatino Linotype"/>
                <a:sym typeface="Palatino Linotype"/>
              </a:rPr>
              <a:t>Slide 37</a:t>
            </a:r>
            <a:endParaRPr/>
          </a:p>
        </p:txBody>
      </p:sp>
      <p:sp>
        <p:nvSpPr>
          <p:cNvPr id="381" name="Google Shape;381;p32"/>
          <p:cNvSpPr txBox="1"/>
          <p:nvPr/>
        </p:nvSpPr>
        <p:spPr>
          <a:xfrm>
            <a:off x="304800" y="3235325"/>
            <a:ext cx="9144000" cy="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82" name="Google Shape;382;p32"/>
          <p:cNvSpPr txBox="1"/>
          <p:nvPr/>
        </p:nvSpPr>
        <p:spPr>
          <a:xfrm>
            <a:off x="3290887" y="3295650"/>
            <a:ext cx="3429000" cy="3365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Charles I, beheaded in 1649 </a:t>
            </a:r>
            <a:endParaRPr/>
          </a:p>
        </p:txBody>
      </p:sp>
      <p:pic>
        <p:nvPicPr>
          <p:cNvPr descr="vandyck" id="383" name="Google Shape;383;p32"/>
          <p:cNvPicPr preferRelativeResize="0"/>
          <p:nvPr/>
        </p:nvPicPr>
        <p:blipFill rotWithShape="1">
          <a:blip r:embed="rId3">
            <a:alphaModFix/>
          </a:blip>
          <a:srcRect b="7307" l="12896" r="7341" t="8884"/>
          <a:stretch/>
        </p:blipFill>
        <p:spPr>
          <a:xfrm>
            <a:off x="538162" y="993775"/>
            <a:ext cx="1885950" cy="2300287"/>
          </a:xfrm>
          <a:prstGeom prst="rect">
            <a:avLst/>
          </a:prstGeom>
          <a:noFill/>
          <a:ln>
            <a:noFill/>
          </a:ln>
        </p:spPr>
      </p:pic>
      <p:sp>
        <p:nvSpPr>
          <p:cNvPr id="384" name="Google Shape;384;p32"/>
          <p:cNvSpPr txBox="1"/>
          <p:nvPr/>
        </p:nvSpPr>
        <p:spPr>
          <a:xfrm>
            <a:off x="784225" y="3363912"/>
            <a:ext cx="1536700" cy="6064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Charles I  </a:t>
            </a:r>
            <a:endParaRPr/>
          </a:p>
          <a:p>
            <a:pPr indent="0" lvl="0" marL="0" marR="0" rtl="0" algn="ctr">
              <a:lnSpc>
                <a:spcPct val="100000"/>
              </a:lnSpc>
              <a:spcBef>
                <a:spcPts val="16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1625-1649</a:t>
            </a:r>
            <a:endParaRPr/>
          </a:p>
        </p:txBody>
      </p:sp>
      <p:sp>
        <p:nvSpPr>
          <p:cNvPr id="385" name="Google Shape;385;p32"/>
          <p:cNvSpPr/>
          <p:nvPr/>
        </p:nvSpPr>
        <p:spPr>
          <a:xfrm>
            <a:off x="2705100" y="2286000"/>
            <a:ext cx="1028700" cy="304800"/>
          </a:xfrm>
          <a:prstGeom prst="rightArrow">
            <a:avLst>
              <a:gd fmla="val 50000" name="adj1"/>
              <a:gd fmla="val 50000" name="adj2"/>
            </a:avLst>
          </a:prstGeom>
          <a:solidFill>
            <a:srgbClr val="808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pic>
        <p:nvPicPr>
          <p:cNvPr descr="behead2" id="386" name="Google Shape;386;p32"/>
          <p:cNvPicPr preferRelativeResize="0"/>
          <p:nvPr/>
        </p:nvPicPr>
        <p:blipFill rotWithShape="1">
          <a:blip r:embed="rId4">
            <a:alphaModFix/>
          </a:blip>
          <a:srcRect b="5120" l="3333" r="6664" t="6036"/>
          <a:stretch/>
        </p:blipFill>
        <p:spPr>
          <a:xfrm>
            <a:off x="3886200" y="1273175"/>
            <a:ext cx="2238375" cy="1843087"/>
          </a:xfrm>
          <a:prstGeom prst="rect">
            <a:avLst/>
          </a:prstGeom>
          <a:noFill/>
          <a:ln>
            <a:noFill/>
          </a:ln>
        </p:spPr>
      </p:pic>
      <p:sp>
        <p:nvSpPr>
          <p:cNvPr id="387" name="Google Shape;387;p32"/>
          <p:cNvSpPr txBox="1"/>
          <p:nvPr/>
        </p:nvSpPr>
        <p:spPr>
          <a:xfrm>
            <a:off x="3452812" y="2778125"/>
            <a:ext cx="5537200" cy="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88" name="Google Shape;388;p32"/>
          <p:cNvSpPr txBox="1"/>
          <p:nvPr/>
        </p:nvSpPr>
        <p:spPr>
          <a:xfrm>
            <a:off x="3452812" y="2778125"/>
            <a:ext cx="5670550" cy="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pic>
        <p:nvPicPr>
          <p:cNvPr descr="pic_redcoats" id="389" name="Google Shape;389;p32"/>
          <p:cNvPicPr preferRelativeResize="0"/>
          <p:nvPr/>
        </p:nvPicPr>
        <p:blipFill rotWithShape="1">
          <a:blip r:embed="rId5">
            <a:alphaModFix/>
          </a:blip>
          <a:srcRect b="0" l="0" r="0" t="0"/>
          <a:stretch/>
        </p:blipFill>
        <p:spPr>
          <a:xfrm>
            <a:off x="3886200" y="4267200"/>
            <a:ext cx="1981200" cy="1806575"/>
          </a:xfrm>
          <a:prstGeom prst="rect">
            <a:avLst/>
          </a:prstGeom>
          <a:noFill/>
          <a:ln cap="flat" cmpd="sng" w="9525">
            <a:solidFill>
              <a:schemeClr val="lt1"/>
            </a:solidFill>
            <a:prstDash val="solid"/>
            <a:miter lim="800000"/>
            <a:headEnd len="sm" w="sm" type="none"/>
            <a:tailEnd len="sm" w="sm" type="none"/>
          </a:ln>
        </p:spPr>
      </p:pic>
      <p:pic>
        <p:nvPicPr>
          <p:cNvPr descr="george1" id="390" name="Google Shape;390;p32"/>
          <p:cNvPicPr preferRelativeResize="0"/>
          <p:nvPr/>
        </p:nvPicPr>
        <p:blipFill rotWithShape="1">
          <a:blip r:embed="rId6">
            <a:alphaModFix/>
          </a:blip>
          <a:srcRect b="0" l="0" r="0" t="0"/>
          <a:stretch/>
        </p:blipFill>
        <p:spPr>
          <a:xfrm>
            <a:off x="1066800" y="4343400"/>
            <a:ext cx="1617662" cy="1752600"/>
          </a:xfrm>
          <a:prstGeom prst="rect">
            <a:avLst/>
          </a:prstGeom>
          <a:noFill/>
          <a:ln cap="flat" cmpd="sng" w="9525">
            <a:solidFill>
              <a:schemeClr val="lt1"/>
            </a:solidFill>
            <a:prstDash val="solid"/>
            <a:miter lim="800000"/>
            <a:headEnd len="sm" w="sm" type="none"/>
            <a:tailEnd len="sm" w="sm" type="none"/>
          </a:ln>
        </p:spPr>
      </p:pic>
      <p:sp>
        <p:nvSpPr>
          <p:cNvPr id="391" name="Google Shape;391;p32"/>
          <p:cNvSpPr/>
          <p:nvPr/>
        </p:nvSpPr>
        <p:spPr>
          <a:xfrm>
            <a:off x="2743200" y="4800600"/>
            <a:ext cx="1066800" cy="304800"/>
          </a:xfrm>
          <a:prstGeom prst="rightArrow">
            <a:avLst>
              <a:gd fmla="val 50000" name="adj1"/>
              <a:gd fmla="val 50000" name="adj2"/>
            </a:avLst>
          </a:prstGeom>
          <a:solidFill>
            <a:srgbClr val="808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92" name="Google Shape;392;p32"/>
          <p:cNvSpPr txBox="1"/>
          <p:nvPr/>
        </p:nvSpPr>
        <p:spPr>
          <a:xfrm>
            <a:off x="685800" y="6096000"/>
            <a:ext cx="2362200" cy="5937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King George III</a:t>
            </a:r>
            <a:endParaRPr/>
          </a:p>
          <a:p>
            <a:pPr indent="0" lvl="0" marL="0" marR="0" rtl="0" algn="ctr">
              <a:lnSpc>
                <a:spcPct val="100000"/>
              </a:lnSpc>
              <a:spcBef>
                <a:spcPts val="8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1760-1820 </a:t>
            </a:r>
            <a:endParaRPr/>
          </a:p>
        </p:txBody>
      </p:sp>
      <p:sp>
        <p:nvSpPr>
          <p:cNvPr id="393" name="Google Shape;393;p32"/>
          <p:cNvSpPr txBox="1"/>
          <p:nvPr/>
        </p:nvSpPr>
        <p:spPr>
          <a:xfrm>
            <a:off x="3352800" y="6096000"/>
            <a:ext cx="2971800" cy="5810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Rebellion in American Colonies 1776</a:t>
            </a:r>
            <a:endParaRPr/>
          </a:p>
        </p:txBody>
      </p:sp>
      <p:sp>
        <p:nvSpPr>
          <p:cNvPr id="394" name="Google Shape;394;p32"/>
          <p:cNvSpPr txBox="1"/>
          <p:nvPr/>
        </p:nvSpPr>
        <p:spPr>
          <a:xfrm>
            <a:off x="1295400" y="152400"/>
            <a:ext cx="7696200" cy="8302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2400"/>
              <a:buFont typeface="Verdana"/>
              <a:buNone/>
            </a:pPr>
            <a:r>
              <a:rPr b="1" i="0" lang="en-US" sz="2400" u="none">
                <a:solidFill>
                  <a:srgbClr val="92D050"/>
                </a:solidFill>
                <a:latin typeface="Verdana"/>
                <a:ea typeface="Verdana"/>
                <a:cs typeface="Verdana"/>
                <a:sym typeface="Verdana"/>
              </a:rPr>
              <a:t>Challenges to absolutism came from new elites with ideas about human rights.</a:t>
            </a:r>
            <a:endParaRPr/>
          </a:p>
        </p:txBody>
      </p:sp>
      <p:pic>
        <p:nvPicPr>
          <p:cNvPr descr="louis &amp; behead" id="395" name="Google Shape;395;p32"/>
          <p:cNvPicPr preferRelativeResize="0"/>
          <p:nvPr/>
        </p:nvPicPr>
        <p:blipFill rotWithShape="1">
          <a:blip r:embed="rId7">
            <a:alphaModFix/>
          </a:blip>
          <a:srcRect b="0" l="0" r="0" t="0"/>
          <a:stretch/>
        </p:blipFill>
        <p:spPr>
          <a:xfrm>
            <a:off x="7086600" y="4200525"/>
            <a:ext cx="1644650" cy="2057400"/>
          </a:xfrm>
          <a:prstGeom prst="rect">
            <a:avLst/>
          </a:prstGeom>
          <a:noFill/>
          <a:ln cap="flat" cmpd="sng" w="9525">
            <a:solidFill>
              <a:schemeClr val="lt1"/>
            </a:solidFill>
            <a:prstDash val="solid"/>
            <a:miter lim="800000"/>
            <a:headEnd len="sm" w="sm" type="none"/>
            <a:tailEnd len="sm" w="sm" type="none"/>
          </a:ln>
        </p:spPr>
      </p:pic>
      <p:pic>
        <p:nvPicPr>
          <p:cNvPr descr="louis16" id="396" name="Google Shape;396;p32"/>
          <p:cNvPicPr preferRelativeResize="0"/>
          <p:nvPr/>
        </p:nvPicPr>
        <p:blipFill rotWithShape="1">
          <a:blip r:embed="rId8">
            <a:alphaModFix/>
          </a:blip>
          <a:srcRect b="0" l="0" r="0" t="0"/>
          <a:stretch/>
        </p:blipFill>
        <p:spPr>
          <a:xfrm>
            <a:off x="7086600" y="1076325"/>
            <a:ext cx="1524000" cy="2057400"/>
          </a:xfrm>
          <a:prstGeom prst="rect">
            <a:avLst/>
          </a:prstGeom>
          <a:noFill/>
          <a:ln cap="flat" cmpd="sng" w="9525">
            <a:solidFill>
              <a:schemeClr val="lt1"/>
            </a:solidFill>
            <a:prstDash val="solid"/>
            <a:miter lim="800000"/>
            <a:headEnd len="sm" w="sm" type="none"/>
            <a:tailEnd len="sm" w="sm" type="none"/>
          </a:ln>
        </p:spPr>
      </p:pic>
      <p:sp>
        <p:nvSpPr>
          <p:cNvPr id="397" name="Google Shape;397;p32"/>
          <p:cNvSpPr/>
          <p:nvPr/>
        </p:nvSpPr>
        <p:spPr>
          <a:xfrm>
            <a:off x="7772400" y="3667125"/>
            <a:ext cx="304800" cy="457200"/>
          </a:xfrm>
          <a:prstGeom prst="downArrow">
            <a:avLst>
              <a:gd fmla="val 50000" name="adj1"/>
              <a:gd fmla="val 50000" name="adj2"/>
            </a:avLst>
          </a:prstGeom>
          <a:solidFill>
            <a:srgbClr val="808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398" name="Google Shape;398;p32"/>
          <p:cNvSpPr txBox="1"/>
          <p:nvPr/>
        </p:nvSpPr>
        <p:spPr>
          <a:xfrm>
            <a:off x="6629400" y="6264275"/>
            <a:ext cx="2514600" cy="5937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French Revolution</a:t>
            </a:r>
            <a:endParaRPr/>
          </a:p>
          <a:p>
            <a:pPr indent="0" lvl="0" marL="0" marR="0" rtl="0" algn="ctr">
              <a:lnSpc>
                <a:spcPct val="100000"/>
              </a:lnSpc>
              <a:spcBef>
                <a:spcPts val="8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1789</a:t>
            </a:r>
            <a:endParaRPr/>
          </a:p>
        </p:txBody>
      </p:sp>
      <p:sp>
        <p:nvSpPr>
          <p:cNvPr id="399" name="Google Shape;399;p32"/>
          <p:cNvSpPr txBox="1"/>
          <p:nvPr/>
        </p:nvSpPr>
        <p:spPr>
          <a:xfrm>
            <a:off x="7010400" y="3133725"/>
            <a:ext cx="1752600" cy="6048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Louis XVI </a:t>
            </a:r>
            <a:endParaRPr/>
          </a:p>
          <a:p>
            <a:pPr indent="0" lvl="0" marL="0" marR="0" rtl="0" algn="ctr">
              <a:lnSpc>
                <a:spcPct val="100000"/>
              </a:lnSpc>
              <a:spcBef>
                <a:spcPts val="160"/>
              </a:spcBef>
              <a:spcAft>
                <a:spcPts val="0"/>
              </a:spcAft>
              <a:buClr>
                <a:srgbClr val="92D050"/>
              </a:buClr>
              <a:buSzPts val="1600"/>
              <a:buFont typeface="Verdana"/>
              <a:buNone/>
            </a:pPr>
            <a:r>
              <a:rPr b="1" i="0" lang="en-US" sz="1600" u="none">
                <a:solidFill>
                  <a:srgbClr val="92D050"/>
                </a:solidFill>
                <a:latin typeface="Verdana"/>
                <a:ea typeface="Verdana"/>
                <a:cs typeface="Verdana"/>
                <a:sym typeface="Verdana"/>
              </a:rPr>
              <a:t>1775-1793 </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33"/>
          <p:cNvSpPr txBox="1"/>
          <p:nvPr>
            <p:ph idx="1" type="body"/>
          </p:nvPr>
        </p:nvSpPr>
        <p:spPr>
          <a:xfrm>
            <a:off x="0" y="1447800"/>
            <a:ext cx="9144000" cy="4800600"/>
          </a:xfrm>
          <a:prstGeom prst="rect">
            <a:avLst/>
          </a:prstGeom>
          <a:noFill/>
          <a:ln>
            <a:noFill/>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Clr>
                <a:srgbClr val="92D050"/>
              </a:buClr>
              <a:buSzPts val="1560"/>
              <a:buFont typeface="Noto Sans Symbols"/>
              <a:buChar char="❧"/>
            </a:pPr>
            <a:r>
              <a:rPr b="1" i="0" lang="en-US" sz="2600" u="none">
                <a:solidFill>
                  <a:srgbClr val="92D050"/>
                </a:solidFill>
                <a:latin typeface="Palatino Linotype"/>
                <a:ea typeface="Palatino Linotype"/>
                <a:cs typeface="Palatino Linotype"/>
                <a:sym typeface="Palatino Linotype"/>
              </a:rPr>
              <a:t>Environmental change accelerated with the Columbian Exchange, intensified resource exploitation, and continuing deforestation.</a:t>
            </a:r>
            <a:endParaRPr/>
          </a:p>
          <a:p>
            <a:pPr indent="0" lvl="0" marL="0" marR="0" rtl="0" algn="l">
              <a:lnSpc>
                <a:spcPct val="80000"/>
              </a:lnSpc>
              <a:spcBef>
                <a:spcPts val="1300"/>
              </a:spcBef>
              <a:spcAft>
                <a:spcPts val="0"/>
              </a:spcAft>
              <a:buClr>
                <a:schemeClr val="lt1"/>
              </a:buClr>
              <a:buSzPts val="1560"/>
              <a:buFont typeface="Noto Sans Symbols"/>
              <a:buNone/>
            </a:pPr>
            <a:r>
              <a:t/>
            </a:r>
            <a:endParaRPr b="1" i="0" sz="2600" u="none">
              <a:solidFill>
                <a:srgbClr val="92D050"/>
              </a:solidFill>
              <a:latin typeface="Palatino Linotype"/>
              <a:ea typeface="Palatino Linotype"/>
              <a:cs typeface="Palatino Linotype"/>
              <a:sym typeface="Palatino Linotype"/>
            </a:endParaRPr>
          </a:p>
          <a:p>
            <a:pPr indent="0" lvl="0" marL="0" marR="0" rtl="0" algn="l">
              <a:lnSpc>
                <a:spcPct val="80000"/>
              </a:lnSpc>
              <a:spcBef>
                <a:spcPts val="1300"/>
              </a:spcBef>
              <a:spcAft>
                <a:spcPts val="0"/>
              </a:spcAft>
              <a:buClr>
                <a:srgbClr val="92D050"/>
              </a:buClr>
              <a:buSzPts val="1560"/>
              <a:buFont typeface="Noto Sans Symbols"/>
              <a:buChar char="❧"/>
            </a:pPr>
            <a:r>
              <a:rPr b="1" i="0" lang="en-US" sz="2600" u="none">
                <a:solidFill>
                  <a:srgbClr val="92D050"/>
                </a:solidFill>
                <a:latin typeface="Palatino Linotype"/>
                <a:ea typeface="Palatino Linotype"/>
                <a:cs typeface="Palatino Linotype"/>
                <a:sym typeface="Palatino Linotype"/>
              </a:rPr>
              <a:t>World population increased owing to improved nutrition and migration. But Africa gained only slowly due to slavery, and native Americans suffered massive population losses because of Old World disease pathogens.</a:t>
            </a:r>
            <a:endParaRPr/>
          </a:p>
          <a:p>
            <a:pPr indent="0" lvl="0" marL="0" marR="0" rtl="0" algn="l">
              <a:lnSpc>
                <a:spcPct val="80000"/>
              </a:lnSpc>
              <a:spcBef>
                <a:spcPts val="1300"/>
              </a:spcBef>
              <a:spcAft>
                <a:spcPts val="0"/>
              </a:spcAft>
              <a:buClr>
                <a:schemeClr val="lt1"/>
              </a:buClr>
              <a:buSzPts val="1560"/>
              <a:buFont typeface="Noto Sans Symbols"/>
              <a:buNone/>
            </a:pPr>
            <a:r>
              <a:t/>
            </a:r>
            <a:endParaRPr b="1" i="0" sz="2600" u="none">
              <a:solidFill>
                <a:srgbClr val="92D050"/>
              </a:solidFill>
              <a:latin typeface="Palatino Linotype"/>
              <a:ea typeface="Palatino Linotype"/>
              <a:cs typeface="Palatino Linotype"/>
              <a:sym typeface="Palatino Linotype"/>
            </a:endParaRPr>
          </a:p>
          <a:p>
            <a:pPr indent="0" lvl="0" marL="0" marR="0" rtl="0" algn="l">
              <a:lnSpc>
                <a:spcPct val="80000"/>
              </a:lnSpc>
              <a:spcBef>
                <a:spcPts val="1300"/>
              </a:spcBef>
              <a:spcAft>
                <a:spcPts val="0"/>
              </a:spcAft>
              <a:buClr>
                <a:srgbClr val="92D050"/>
              </a:buClr>
              <a:buSzPts val="1560"/>
              <a:buFont typeface="Noto Sans Symbols"/>
              <a:buChar char="❧"/>
            </a:pPr>
            <a:r>
              <a:rPr b="1" i="0" lang="en-US" sz="2600" u="none">
                <a:solidFill>
                  <a:srgbClr val="92D050"/>
                </a:solidFill>
                <a:latin typeface="Palatino Linotype"/>
                <a:ea typeface="Palatino Linotype"/>
                <a:cs typeface="Palatino Linotype"/>
                <a:sym typeface="Palatino Linotype"/>
              </a:rPr>
              <a:t>Science, technology and cultural development expanded with the invention of printing and new knowledge institutions—libraries, universities, and museums.</a:t>
            </a:r>
            <a:endParaRPr/>
          </a:p>
        </p:txBody>
      </p:sp>
      <p:sp>
        <p:nvSpPr>
          <p:cNvPr id="405" name="Google Shape;405;p33"/>
          <p:cNvSpPr txBox="1"/>
          <p:nvPr>
            <p:ph type="title"/>
          </p:nvPr>
        </p:nvSpPr>
        <p:spPr>
          <a:xfrm>
            <a:off x="457200" y="0"/>
            <a:ext cx="8229600" cy="11430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Palatino Linotype"/>
              <a:buNone/>
            </a:pPr>
            <a:r>
              <a:rPr b="1" i="0" lang="en-US" sz="3200" u="none" cap="none" strike="noStrike">
                <a:solidFill>
                  <a:schemeClr val="lt1"/>
                </a:solidFill>
                <a:latin typeface="Palatino Linotype"/>
                <a:ea typeface="Palatino Linotype"/>
                <a:cs typeface="Palatino Linotype"/>
                <a:sym typeface="Palatino Linotype"/>
              </a:rPr>
              <a:t>Summary: global convergence led to accelerating world change.</a:t>
            </a:r>
            <a:endParaRPr/>
          </a:p>
        </p:txBody>
      </p:sp>
      <p:sp>
        <p:nvSpPr>
          <p:cNvPr id="406" name="Google Shape;406;p33"/>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0" st="0"/>
                                            </p:txEl>
                                          </p:spTgt>
                                        </p:tgtEl>
                                        <p:attrNameLst>
                                          <p:attrName>style.visibility</p:attrName>
                                        </p:attrNameLst>
                                      </p:cBhvr>
                                      <p:to>
                                        <p:strVal val="visible"/>
                                      </p:to>
                                    </p:set>
                                    <p:animEffect filter="fade" transition="in">
                                      <p:cBhvr>
                                        <p:cTn dur="2000"/>
                                        <p:tgtEl>
                                          <p:spTgt spid="4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1" st="1"/>
                                            </p:txEl>
                                          </p:spTgt>
                                        </p:tgtEl>
                                        <p:attrNameLst>
                                          <p:attrName>style.visibility</p:attrName>
                                        </p:attrNameLst>
                                      </p:cBhvr>
                                      <p:to>
                                        <p:strVal val="visible"/>
                                      </p:to>
                                    </p:set>
                                    <p:animEffect filter="fade" transition="in">
                                      <p:cBhvr>
                                        <p:cTn dur="2000"/>
                                        <p:tgtEl>
                                          <p:spTgt spid="4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2" st="2"/>
                                            </p:txEl>
                                          </p:spTgt>
                                        </p:tgtEl>
                                        <p:attrNameLst>
                                          <p:attrName>style.visibility</p:attrName>
                                        </p:attrNameLst>
                                      </p:cBhvr>
                                      <p:to>
                                        <p:strVal val="visible"/>
                                      </p:to>
                                    </p:set>
                                    <p:animEffect filter="fade" transition="in">
                                      <p:cBhvr>
                                        <p:cTn dur="2000"/>
                                        <p:tgtEl>
                                          <p:spTgt spid="4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3" st="3"/>
                                            </p:txEl>
                                          </p:spTgt>
                                        </p:tgtEl>
                                        <p:attrNameLst>
                                          <p:attrName>style.visibility</p:attrName>
                                        </p:attrNameLst>
                                      </p:cBhvr>
                                      <p:to>
                                        <p:strVal val="visible"/>
                                      </p:to>
                                    </p:set>
                                    <p:animEffect filter="fade" transition="in">
                                      <p:cBhvr>
                                        <p:cTn dur="2000"/>
                                        <p:tgtEl>
                                          <p:spTgt spid="40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xEl>
                                              <p:pRg end="4" st="4"/>
                                            </p:txEl>
                                          </p:spTgt>
                                        </p:tgtEl>
                                        <p:attrNameLst>
                                          <p:attrName>style.visibility</p:attrName>
                                        </p:attrNameLst>
                                      </p:cBhvr>
                                      <p:to>
                                        <p:strVal val="visible"/>
                                      </p:to>
                                    </p:set>
                                    <p:animEffect filter="fade" transition="in">
                                      <p:cBhvr>
                                        <p:cTn dur="2000"/>
                                        <p:tgtEl>
                                          <p:spTgt spid="40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34"/>
          <p:cNvSpPr txBox="1"/>
          <p:nvPr>
            <p:ph idx="1" type="body"/>
          </p:nvPr>
        </p:nvSpPr>
        <p:spPr>
          <a:xfrm>
            <a:off x="152400" y="609600"/>
            <a:ext cx="9144000" cy="57912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92D050"/>
              </a:buClr>
              <a:buSzPts val="1680"/>
              <a:buFont typeface="Noto Sans Symbols"/>
              <a:buChar char="❧"/>
            </a:pPr>
            <a:r>
              <a:rPr b="1" i="0" lang="en-US" sz="2800" u="none">
                <a:solidFill>
                  <a:srgbClr val="92D050"/>
                </a:solidFill>
                <a:latin typeface="Palatino Linotype"/>
                <a:ea typeface="Palatino Linotype"/>
                <a:cs typeface="Palatino Linotype"/>
                <a:sym typeface="Palatino Linotype"/>
              </a:rPr>
              <a:t>World trade volume increased dramatically and began to shift its center from Asia to the Atlantic region.</a:t>
            </a:r>
            <a:endParaRPr/>
          </a:p>
          <a:p>
            <a:pPr indent="0" lvl="0" marL="0" marR="0" rtl="0" algn="l">
              <a:lnSpc>
                <a:spcPct val="90000"/>
              </a:lnSpc>
              <a:spcBef>
                <a:spcPts val="1400"/>
              </a:spcBef>
              <a:spcAft>
                <a:spcPts val="0"/>
              </a:spcAft>
              <a:buClr>
                <a:schemeClr val="lt1"/>
              </a:buClr>
              <a:buSzPts val="1680"/>
              <a:buFont typeface="Noto Sans Symbols"/>
              <a:buNone/>
            </a:pPr>
            <a:r>
              <a:t/>
            </a:r>
            <a:endParaRPr b="1" i="0" sz="2800" u="none">
              <a:solidFill>
                <a:srgbClr val="92D050"/>
              </a:solidFill>
              <a:latin typeface="Palatino Linotype"/>
              <a:ea typeface="Palatino Linotype"/>
              <a:cs typeface="Palatino Linotype"/>
              <a:sym typeface="Palatino Linotype"/>
            </a:endParaRPr>
          </a:p>
          <a:p>
            <a:pPr indent="0" lvl="0" marL="0" marR="0" rtl="0" algn="l">
              <a:lnSpc>
                <a:spcPct val="90000"/>
              </a:lnSpc>
              <a:spcBef>
                <a:spcPts val="1400"/>
              </a:spcBef>
              <a:spcAft>
                <a:spcPts val="0"/>
              </a:spcAft>
              <a:buClr>
                <a:srgbClr val="92D050"/>
              </a:buClr>
              <a:buSzPts val="1680"/>
              <a:buFont typeface="Noto Sans Symbols"/>
              <a:buChar char="❧"/>
            </a:pPr>
            <a:r>
              <a:rPr b="1" i="0" lang="en-US" sz="2800" u="none">
                <a:solidFill>
                  <a:srgbClr val="92D050"/>
                </a:solidFill>
                <a:latin typeface="Palatino Linotype"/>
                <a:ea typeface="Palatino Linotype"/>
                <a:cs typeface="Palatino Linotype"/>
                <a:sym typeface="Palatino Linotype"/>
              </a:rPr>
              <a:t>States increased their power with gunpowder conquests and new sources of mercantile wealth. </a:t>
            </a:r>
            <a:endParaRPr/>
          </a:p>
          <a:p>
            <a:pPr indent="0" lvl="0" marL="0" marR="0" rtl="0" algn="l">
              <a:lnSpc>
                <a:spcPct val="90000"/>
              </a:lnSpc>
              <a:spcBef>
                <a:spcPts val="1400"/>
              </a:spcBef>
              <a:spcAft>
                <a:spcPts val="0"/>
              </a:spcAft>
              <a:buClr>
                <a:schemeClr val="lt1"/>
              </a:buClr>
              <a:buSzPts val="1680"/>
              <a:buFont typeface="Noto Sans Symbols"/>
              <a:buNone/>
            </a:pPr>
            <a:r>
              <a:t/>
            </a:r>
            <a:endParaRPr b="1" i="0" sz="2800" u="none">
              <a:solidFill>
                <a:srgbClr val="92D050"/>
              </a:solidFill>
              <a:latin typeface="Palatino Linotype"/>
              <a:ea typeface="Palatino Linotype"/>
              <a:cs typeface="Palatino Linotype"/>
              <a:sym typeface="Palatino Linotype"/>
            </a:endParaRPr>
          </a:p>
          <a:p>
            <a:pPr indent="0" lvl="0" marL="0" marR="0" rtl="0" algn="l">
              <a:lnSpc>
                <a:spcPct val="90000"/>
              </a:lnSpc>
              <a:spcBef>
                <a:spcPts val="1400"/>
              </a:spcBef>
              <a:spcAft>
                <a:spcPts val="0"/>
              </a:spcAft>
              <a:buClr>
                <a:srgbClr val="92D050"/>
              </a:buClr>
              <a:buSzPts val="1680"/>
              <a:buFont typeface="Noto Sans Symbols"/>
              <a:buChar char="❧"/>
            </a:pPr>
            <a:r>
              <a:rPr b="1" i="0" lang="en-US" sz="2800" u="none">
                <a:solidFill>
                  <a:srgbClr val="92D050"/>
                </a:solidFill>
                <a:latin typeface="Palatino Linotype"/>
                <a:ea typeface="Palatino Linotype"/>
                <a:cs typeface="Palatino Linotype"/>
                <a:sym typeface="Palatino Linotype"/>
              </a:rPr>
              <a:t>In Europe rising economic elites enjoyed growing wealth, which led them to challenge old landed aristocracies and monarchs. </a:t>
            </a:r>
            <a:endParaRPr/>
          </a:p>
          <a:p>
            <a:pPr indent="-148908" lvl="0" marL="273050" marR="0" rtl="0" algn="l">
              <a:spcBef>
                <a:spcPts val="560"/>
              </a:spcBef>
              <a:spcAft>
                <a:spcPts val="0"/>
              </a:spcAft>
              <a:buClr>
                <a:schemeClr val="lt1"/>
              </a:buClr>
              <a:buSzPts val="1680"/>
              <a:buFont typeface="Noto Sans Symbols"/>
              <a:buNone/>
            </a:pPr>
            <a:r>
              <a:t/>
            </a:r>
            <a:endParaRPr b="1" i="0" sz="2800" u="none">
              <a:solidFill>
                <a:srgbClr val="92D050"/>
              </a:solidFill>
              <a:latin typeface="Palatino Linotype"/>
              <a:ea typeface="Palatino Linotype"/>
              <a:cs typeface="Palatino Linotype"/>
              <a:sym typeface="Palatino Linotype"/>
            </a:endParaRPr>
          </a:p>
        </p:txBody>
      </p:sp>
      <p:sp>
        <p:nvSpPr>
          <p:cNvPr id="412" name="Google Shape;412;p34"/>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0" st="0"/>
                                            </p:txEl>
                                          </p:spTgt>
                                        </p:tgtEl>
                                        <p:attrNameLst>
                                          <p:attrName>style.visibility</p:attrName>
                                        </p:attrNameLst>
                                      </p:cBhvr>
                                      <p:to>
                                        <p:strVal val="visible"/>
                                      </p:to>
                                    </p:set>
                                    <p:animEffect filter="fade" transition="in">
                                      <p:cBhvr>
                                        <p:cTn dur="2000"/>
                                        <p:tgtEl>
                                          <p:spTgt spid="4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1" st="1"/>
                                            </p:txEl>
                                          </p:spTgt>
                                        </p:tgtEl>
                                        <p:attrNameLst>
                                          <p:attrName>style.visibility</p:attrName>
                                        </p:attrNameLst>
                                      </p:cBhvr>
                                      <p:to>
                                        <p:strVal val="visible"/>
                                      </p:to>
                                    </p:set>
                                    <p:animEffect filter="fade" transition="in">
                                      <p:cBhvr>
                                        <p:cTn dur="2000"/>
                                        <p:tgtEl>
                                          <p:spTgt spid="4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2" st="2"/>
                                            </p:txEl>
                                          </p:spTgt>
                                        </p:tgtEl>
                                        <p:attrNameLst>
                                          <p:attrName>style.visibility</p:attrName>
                                        </p:attrNameLst>
                                      </p:cBhvr>
                                      <p:to>
                                        <p:strVal val="visible"/>
                                      </p:to>
                                    </p:set>
                                    <p:animEffect filter="fade" transition="in">
                                      <p:cBhvr>
                                        <p:cTn dur="2000"/>
                                        <p:tgtEl>
                                          <p:spTgt spid="4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3" st="3"/>
                                            </p:txEl>
                                          </p:spTgt>
                                        </p:tgtEl>
                                        <p:attrNameLst>
                                          <p:attrName>style.visibility</p:attrName>
                                        </p:attrNameLst>
                                      </p:cBhvr>
                                      <p:to>
                                        <p:strVal val="visible"/>
                                      </p:to>
                                    </p:set>
                                    <p:animEffect filter="fade" transition="in">
                                      <p:cBhvr>
                                        <p:cTn dur="2000"/>
                                        <p:tgtEl>
                                          <p:spTgt spid="4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4" st="4"/>
                                            </p:txEl>
                                          </p:spTgt>
                                        </p:tgtEl>
                                        <p:attrNameLst>
                                          <p:attrName>style.visibility</p:attrName>
                                        </p:attrNameLst>
                                      </p:cBhvr>
                                      <p:to>
                                        <p:strVal val="visible"/>
                                      </p:to>
                                    </p:set>
                                    <p:animEffect filter="fade" transition="in">
                                      <p:cBhvr>
                                        <p:cTn dur="2000"/>
                                        <p:tgtEl>
                                          <p:spTgt spid="4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5" st="5"/>
                                            </p:txEl>
                                          </p:spTgt>
                                        </p:tgtEl>
                                        <p:attrNameLst>
                                          <p:attrName>style.visibility</p:attrName>
                                        </p:attrNameLst>
                                      </p:cBhvr>
                                      <p:to>
                                        <p:strVal val="visible"/>
                                      </p:to>
                                    </p:set>
                                    <p:animEffect filter="fade" transition="in">
                                      <p:cBhvr>
                                        <p:cTn dur="2000"/>
                                        <p:tgtEl>
                                          <p:spTgt spid="41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4"/>
          <p:cNvSpPr txBox="1"/>
          <p:nvPr>
            <p:ph type="title"/>
          </p:nvPr>
        </p:nvSpPr>
        <p:spPr>
          <a:xfrm>
            <a:off x="0" y="152400"/>
            <a:ext cx="91440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Palatino Linotype"/>
              <a:buNone/>
            </a:pPr>
            <a:r>
              <a:rPr b="1" i="0" lang="en-US" sz="4000" u="none" cap="none" strike="noStrike">
                <a:solidFill>
                  <a:schemeClr val="lt1"/>
                </a:solidFill>
                <a:latin typeface="Palatino Linotype"/>
                <a:ea typeface="Palatino Linotype"/>
                <a:cs typeface="Palatino Linotype"/>
                <a:sym typeface="Palatino Linotype"/>
              </a:rPr>
              <a:t>What was global convergence?</a:t>
            </a:r>
            <a:endParaRPr/>
          </a:p>
        </p:txBody>
      </p:sp>
      <p:sp>
        <p:nvSpPr>
          <p:cNvPr id="132" name="Google Shape;132;p14"/>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sp>
        <p:nvSpPr>
          <p:cNvPr id="133" name="Google Shape;133;p14"/>
          <p:cNvSpPr/>
          <p:nvPr/>
        </p:nvSpPr>
        <p:spPr>
          <a:xfrm>
            <a:off x="533400" y="2133600"/>
            <a:ext cx="3048000" cy="2133600"/>
          </a:xfrm>
          <a:prstGeom prst="wedgeEllipseCallout">
            <a:avLst>
              <a:gd fmla="val 13826" name="adj1"/>
              <a:gd fmla="val 32094" name="adj2"/>
            </a:avLst>
          </a:prstGeom>
          <a:solidFill>
            <a:schemeClr val="dk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Verdana"/>
              <a:buNone/>
            </a:pPr>
            <a:r>
              <a:rPr b="1" i="0" lang="en-US" sz="2400" u="none">
                <a:solidFill>
                  <a:schemeClr val="lt1"/>
                </a:solidFill>
                <a:latin typeface="Verdana"/>
                <a:ea typeface="Verdana"/>
                <a:cs typeface="Verdana"/>
                <a:sym typeface="Verdana"/>
              </a:rPr>
              <a:t>Converge means to </a:t>
            </a:r>
            <a:r>
              <a:rPr b="1" i="0" lang="en-US" sz="2400" u="sng">
                <a:solidFill>
                  <a:schemeClr val="lt1"/>
                </a:solidFill>
                <a:latin typeface="Verdana"/>
                <a:ea typeface="Verdana"/>
                <a:cs typeface="Verdana"/>
                <a:sym typeface="Verdana"/>
              </a:rPr>
              <a:t>come together</a:t>
            </a:r>
            <a:r>
              <a:rPr b="1" i="0" lang="en-US" sz="2400" u="none">
                <a:solidFill>
                  <a:schemeClr val="lt1"/>
                </a:solidFill>
                <a:latin typeface="Verdana"/>
                <a:ea typeface="Verdana"/>
                <a:cs typeface="Verdana"/>
                <a:sym typeface="Verdana"/>
              </a:rPr>
              <a:t>.</a:t>
            </a:r>
            <a:endParaRPr/>
          </a:p>
        </p:txBody>
      </p:sp>
      <p:sp>
        <p:nvSpPr>
          <p:cNvPr id="134" name="Google Shape;134;p14"/>
          <p:cNvSpPr/>
          <p:nvPr/>
        </p:nvSpPr>
        <p:spPr>
          <a:xfrm>
            <a:off x="3276600" y="1447800"/>
            <a:ext cx="5638800" cy="4114800"/>
          </a:xfrm>
          <a:prstGeom prst="wedgeEllipseCallout">
            <a:avLst>
              <a:gd fmla="val -2312" name="adj1"/>
              <a:gd fmla="val 21772"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336699"/>
              </a:buClr>
              <a:buSzPts val="2400"/>
              <a:buFont typeface="Verdana"/>
              <a:buNone/>
            </a:pPr>
            <a:r>
              <a:rPr b="1" i="0" lang="en-US" sz="2400" u="none">
                <a:solidFill>
                  <a:srgbClr val="336699"/>
                </a:solidFill>
                <a:latin typeface="Verdana"/>
                <a:ea typeface="Verdana"/>
                <a:cs typeface="Verdana"/>
                <a:sym typeface="Verdana"/>
              </a:rPr>
              <a:t>Change accelerated when people, resources, and ideas from the whole world came together</a:t>
            </a:r>
            <a:r>
              <a:rPr b="1" lang="en-US" sz="2400">
                <a:solidFill>
                  <a:srgbClr val="336699"/>
                </a:solidFill>
                <a:latin typeface="Verdana"/>
                <a:ea typeface="Verdana"/>
                <a:cs typeface="Verdana"/>
                <a:sym typeface="Verdana"/>
              </a:rPr>
              <a:t> making it more like the world today.</a:t>
            </a:r>
            <a:endParaRPr/>
          </a:p>
          <a:p>
            <a:pPr indent="0" lvl="0" marL="0" marR="0" rtl="0" algn="ctr">
              <a:lnSpc>
                <a:spcPct val="100000"/>
              </a:lnSpc>
              <a:spcBef>
                <a:spcPts val="0"/>
              </a:spcBef>
              <a:spcAft>
                <a:spcPts val="0"/>
              </a:spcAft>
              <a:buClr>
                <a:srgbClr val="336699"/>
              </a:buClr>
              <a:buSzPts val="2400"/>
              <a:buFont typeface="Verdana"/>
              <a:buNone/>
            </a:pPr>
            <a:r>
              <a:t/>
            </a:r>
            <a:endParaRPr/>
          </a:p>
          <a:p>
            <a:pPr indent="0" lvl="0" marL="0" marR="0" rtl="0" algn="l">
              <a:lnSpc>
                <a:spcPct val="100000"/>
              </a:lnSpc>
              <a:spcBef>
                <a:spcPts val="0"/>
              </a:spcBef>
              <a:spcAft>
                <a:spcPts val="0"/>
              </a:spcAft>
              <a:buNone/>
            </a:pPr>
            <a:r>
              <a:t/>
            </a:r>
            <a:endParaRPr b="1" i="0" sz="2400" u="none">
              <a:solidFill>
                <a:srgbClr val="336699"/>
              </a:solidFill>
              <a:latin typeface="Verdana"/>
              <a:ea typeface="Verdana"/>
              <a:cs typeface="Verdana"/>
              <a:sym typeface="Verdana"/>
            </a:endParaRPr>
          </a:p>
        </p:txBody>
      </p:sp>
      <p:sp>
        <p:nvSpPr>
          <p:cNvPr id="135" name="Google Shape;135;p14"/>
          <p:cNvSpPr/>
          <p:nvPr/>
        </p:nvSpPr>
        <p:spPr>
          <a:xfrm>
            <a:off x="2514600" y="5334000"/>
            <a:ext cx="4724400" cy="1322387"/>
          </a:xfrm>
          <a:prstGeom prst="wedgeEllipseCallout">
            <a:avLst>
              <a:gd fmla="val 254" name="adj1"/>
              <a:gd fmla="val 3475" name="adj2"/>
            </a:avLst>
          </a:prstGeom>
          <a:solidFill>
            <a:schemeClr val="lt1"/>
          </a:solidFill>
          <a:ln cap="flat" cmpd="sng" w="9525">
            <a:solidFill>
              <a:srgbClr val="000099"/>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336699"/>
              </a:buClr>
              <a:buSzPts val="2400"/>
              <a:buFont typeface="Verdana"/>
              <a:buNone/>
            </a:pPr>
            <a:r>
              <a:rPr b="1" i="0" lang="en-US" sz="2400" u="none">
                <a:solidFill>
                  <a:srgbClr val="336699"/>
                </a:solidFill>
                <a:latin typeface="Verdana"/>
                <a:ea typeface="Verdana"/>
                <a:cs typeface="Verdana"/>
                <a:sym typeface="Verdana"/>
              </a:rPr>
              <a:t>Accelerate means to </a:t>
            </a:r>
            <a:r>
              <a:rPr b="1" i="0" lang="en-US" sz="2400" u="sng">
                <a:solidFill>
                  <a:srgbClr val="336699"/>
                </a:solidFill>
                <a:latin typeface="Verdana"/>
                <a:ea typeface="Verdana"/>
                <a:cs typeface="Verdana"/>
                <a:sym typeface="Verdana"/>
              </a:rPr>
              <a:t>speed up.</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2000"/>
                                        <p:tgtEl>
                                          <p:spTgt spid="13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2000"/>
                                        <p:tgtEl>
                                          <p:spTgt spid="134"/>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2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5"/>
          <p:cNvSpPr txBox="1"/>
          <p:nvPr>
            <p:ph idx="1" type="body"/>
          </p:nvPr>
        </p:nvSpPr>
        <p:spPr>
          <a:xfrm>
            <a:off x="1395412" y="1384300"/>
            <a:ext cx="7002462" cy="5245100"/>
          </a:xfrm>
          <a:prstGeom prst="rect">
            <a:avLst/>
          </a:prstGeom>
          <a:noFill/>
          <a:ln>
            <a:noFill/>
          </a:ln>
        </p:spPr>
        <p:txBody>
          <a:bodyPr anchorCtr="0" anchor="ctr" bIns="45700" lIns="91425" spcFirstLastPara="1" rIns="91425" wrap="square" tIns="45700">
            <a:noAutofit/>
          </a:bodyPr>
          <a:lstStyle/>
          <a:p>
            <a:pPr indent="-255587" lvl="0" marL="273050" marR="0" rtl="0" algn="l">
              <a:lnSpc>
                <a:spcPct val="80000"/>
              </a:lnSpc>
              <a:spcBef>
                <a:spcPts val="0"/>
              </a:spcBef>
              <a:spcAft>
                <a:spcPts val="0"/>
              </a:spcAft>
              <a:buClr>
                <a:schemeClr val="lt1"/>
              </a:buClr>
              <a:buSzPts val="1680"/>
              <a:buFont typeface="Noto Sans Symbols"/>
              <a:buChar char="❧"/>
            </a:pPr>
            <a:r>
              <a:rPr b="1" i="0" lang="en-US" sz="2800" u="none" cap="none" strike="noStrike">
                <a:solidFill>
                  <a:schemeClr val="lt1"/>
                </a:solidFill>
                <a:latin typeface="Palatino Linotype"/>
                <a:ea typeface="Palatino Linotype"/>
                <a:cs typeface="Palatino Linotype"/>
                <a:sym typeface="Palatino Linotype"/>
              </a:rPr>
              <a:t>Scholars translated books, taught others, and worked to gain knowledge. </a:t>
            </a:r>
            <a:endParaRPr/>
          </a:p>
          <a:p>
            <a:pPr indent="-255586" lvl="0" marL="273050" marR="0" rtl="0" algn="l">
              <a:lnSpc>
                <a:spcPct val="80000"/>
              </a:lnSpc>
              <a:spcBef>
                <a:spcPts val="1400"/>
              </a:spcBef>
              <a:spcAft>
                <a:spcPts val="0"/>
              </a:spcAft>
              <a:buClr>
                <a:schemeClr val="lt1"/>
              </a:buClr>
              <a:buSzPts val="1680"/>
              <a:buFont typeface="Noto Sans Symbols"/>
              <a:buNone/>
            </a:pPr>
            <a:r>
              <a:t/>
            </a:r>
            <a:endParaRPr b="1" i="0" sz="2800" u="none" cap="none" strike="noStrike">
              <a:solidFill>
                <a:schemeClr val="lt1"/>
              </a:solidFill>
              <a:latin typeface="Palatino Linotype"/>
              <a:ea typeface="Palatino Linotype"/>
              <a:cs typeface="Palatino Linotype"/>
              <a:sym typeface="Palatino Linotype"/>
            </a:endParaRPr>
          </a:p>
          <a:p>
            <a:pPr indent="-255587" lvl="0" marL="273050" marR="0" rtl="0" algn="l">
              <a:lnSpc>
                <a:spcPct val="80000"/>
              </a:lnSpc>
              <a:spcBef>
                <a:spcPts val="1400"/>
              </a:spcBef>
              <a:spcAft>
                <a:spcPts val="0"/>
              </a:spcAft>
              <a:buClr>
                <a:schemeClr val="lt1"/>
              </a:buClr>
              <a:buSzPts val="1680"/>
              <a:buFont typeface="Noto Sans Symbols"/>
              <a:buChar char="❧"/>
            </a:pPr>
            <a:r>
              <a:rPr b="1" i="0" lang="en-US" sz="2800" u="none" cap="none" strike="noStrike">
                <a:solidFill>
                  <a:schemeClr val="lt1"/>
                </a:solidFill>
                <a:latin typeface="Palatino Linotype"/>
                <a:ea typeface="Palatino Linotype"/>
                <a:cs typeface="Palatino Linotype"/>
                <a:sym typeface="Palatino Linotype"/>
              </a:rPr>
              <a:t>Trade introduced people to new products, increasing the demand for luxuries.</a:t>
            </a:r>
            <a:endParaRPr/>
          </a:p>
          <a:p>
            <a:pPr indent="-255586" lvl="0" marL="273050" marR="0" rtl="0" algn="l">
              <a:lnSpc>
                <a:spcPct val="80000"/>
              </a:lnSpc>
              <a:spcBef>
                <a:spcPts val="1400"/>
              </a:spcBef>
              <a:spcAft>
                <a:spcPts val="0"/>
              </a:spcAft>
              <a:buClr>
                <a:schemeClr val="lt1"/>
              </a:buClr>
              <a:buSzPts val="1680"/>
              <a:buFont typeface="Noto Sans Symbols"/>
              <a:buNone/>
            </a:pPr>
            <a:r>
              <a:t/>
            </a:r>
            <a:endParaRPr b="1" i="0" sz="2800" u="none" cap="none" strike="noStrike">
              <a:solidFill>
                <a:schemeClr val="lt1"/>
              </a:solidFill>
              <a:latin typeface="Palatino Linotype"/>
              <a:ea typeface="Palatino Linotype"/>
              <a:cs typeface="Palatino Linotype"/>
              <a:sym typeface="Palatino Linotype"/>
            </a:endParaRPr>
          </a:p>
          <a:p>
            <a:pPr indent="-255587" lvl="0" marL="273050" marR="0" rtl="0" algn="l">
              <a:lnSpc>
                <a:spcPct val="80000"/>
              </a:lnSpc>
              <a:spcBef>
                <a:spcPts val="1400"/>
              </a:spcBef>
              <a:spcAft>
                <a:spcPts val="0"/>
              </a:spcAft>
              <a:buClr>
                <a:schemeClr val="lt1"/>
              </a:buClr>
              <a:buSzPts val="1680"/>
              <a:buFont typeface="Noto Sans Symbols"/>
              <a:buChar char="❧"/>
            </a:pPr>
            <a:r>
              <a:rPr b="1" i="0" lang="en-US" sz="2800" u="none" cap="none" strike="noStrike">
                <a:solidFill>
                  <a:schemeClr val="lt1"/>
                </a:solidFill>
                <a:latin typeface="Palatino Linotype"/>
                <a:ea typeface="Palatino Linotype"/>
                <a:cs typeface="Palatino Linotype"/>
                <a:sym typeface="Palatino Linotype"/>
              </a:rPr>
              <a:t>Money moved across countryside and continents in exchange for goods.</a:t>
            </a:r>
            <a:endParaRPr/>
          </a:p>
        </p:txBody>
      </p:sp>
      <p:sp>
        <p:nvSpPr>
          <p:cNvPr id="141" name="Google Shape;141;p15"/>
          <p:cNvSpPr txBox="1"/>
          <p:nvPr>
            <p:ph type="title"/>
          </p:nvPr>
        </p:nvSpPr>
        <p:spPr>
          <a:xfrm>
            <a:off x="152400" y="152400"/>
            <a:ext cx="8991600" cy="1096962"/>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Palatino Linotype"/>
              <a:buNone/>
            </a:pPr>
            <a:r>
              <a:rPr b="1" i="0" lang="en-US" sz="3200" u="none" cap="none" strike="noStrike">
                <a:solidFill>
                  <a:schemeClr val="lt1"/>
                </a:solidFill>
                <a:latin typeface="Palatino Linotype"/>
                <a:ea typeface="Palatino Linotype"/>
                <a:cs typeface="Palatino Linotype"/>
                <a:sym typeface="Palatino Linotype"/>
              </a:rPr>
              <a:t>Exchanges that began in Afroeurasia during Big Era Five continued to bring about change.</a:t>
            </a:r>
            <a:endParaRPr/>
          </a:p>
        </p:txBody>
      </p:sp>
      <p:sp>
        <p:nvSpPr>
          <p:cNvPr id="142" name="Google Shape;142;p15"/>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pic>
        <p:nvPicPr>
          <p:cNvPr descr="doubloon" id="143" name="Google Shape;143;p15"/>
          <p:cNvPicPr preferRelativeResize="0"/>
          <p:nvPr/>
        </p:nvPicPr>
        <p:blipFill rotWithShape="1">
          <a:blip r:embed="rId3">
            <a:alphaModFix/>
          </a:blip>
          <a:srcRect b="0" l="0" r="0" t="0"/>
          <a:stretch/>
        </p:blipFill>
        <p:spPr>
          <a:xfrm>
            <a:off x="249237" y="4006850"/>
            <a:ext cx="1146175" cy="12969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2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2000"/>
                                        <p:tgtEl>
                                          <p:spTgt spid="1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Effect filter="fade" transition="in">
                                      <p:cBhvr>
                                        <p:cTn dur="2000"/>
                                        <p:tgtEl>
                                          <p:spTgt spid="1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animEffect filter="fade" transition="in">
                                      <p:cBhvr>
                                        <p:cTn dur="2000"/>
                                        <p:tgtEl>
                                          <p:spTgt spid="1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animEffect filter="fade" transition="in">
                                      <p:cBhvr>
                                        <p:cTn dur="2000"/>
                                        <p:tgtEl>
                                          <p:spTgt spid="1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4" st="4"/>
                                            </p:txEl>
                                          </p:spTgt>
                                        </p:tgtEl>
                                        <p:attrNameLst>
                                          <p:attrName>style.visibility</p:attrName>
                                        </p:attrNameLst>
                                      </p:cBhvr>
                                      <p:to>
                                        <p:strVal val="visible"/>
                                      </p:to>
                                    </p:set>
                                    <p:animEffect filter="fade" transition="in">
                                      <p:cBhvr>
                                        <p:cTn dur="2000"/>
                                        <p:tgtEl>
                                          <p:spTgt spid="14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6"/>
          <p:cNvSpPr txBox="1"/>
          <p:nvPr>
            <p:ph idx="1" type="body"/>
          </p:nvPr>
        </p:nvSpPr>
        <p:spPr>
          <a:xfrm>
            <a:off x="803275" y="1524000"/>
            <a:ext cx="7451725" cy="3810000"/>
          </a:xfrm>
          <a:prstGeom prst="rect">
            <a:avLst/>
          </a:prstGeom>
          <a:noFill/>
          <a:ln>
            <a:noFill/>
          </a:ln>
        </p:spPr>
        <p:txBody>
          <a:bodyPr anchorCtr="0" anchor="ctr" bIns="45700" lIns="91425" spcFirstLastPara="1" rIns="91425" wrap="square" tIns="45700">
            <a:noAutofit/>
          </a:bodyPr>
          <a:lstStyle/>
          <a:p>
            <a:pPr indent="-255587" lvl="0" marL="273050" marR="0" rtl="0" algn="l">
              <a:lnSpc>
                <a:spcPct val="80000"/>
              </a:lnSpc>
              <a:spcBef>
                <a:spcPts val="0"/>
              </a:spcBef>
              <a:spcAft>
                <a:spcPts val="0"/>
              </a:spcAft>
              <a:buClr>
                <a:schemeClr val="lt1"/>
              </a:buClr>
              <a:buSzPts val="1680"/>
              <a:buFont typeface="Noto Sans Symbols"/>
              <a:buChar char="❧"/>
            </a:pPr>
            <a:r>
              <a:rPr b="1" i="0" lang="en-US" sz="2800" u="none" cap="none" strike="noStrike">
                <a:solidFill>
                  <a:schemeClr val="lt1"/>
                </a:solidFill>
                <a:latin typeface="Palatino Linotype"/>
                <a:ea typeface="Palatino Linotype"/>
                <a:cs typeface="Palatino Linotype"/>
                <a:sym typeface="Palatino Linotype"/>
              </a:rPr>
              <a:t>Religious ideas were hotly debated, and missionaries spread religions to new lands.</a:t>
            </a:r>
            <a:endParaRPr/>
          </a:p>
          <a:p>
            <a:pPr indent="-255586" lvl="0" marL="273050" marR="0" rtl="0" algn="l">
              <a:lnSpc>
                <a:spcPct val="80000"/>
              </a:lnSpc>
              <a:spcBef>
                <a:spcPts val="1400"/>
              </a:spcBef>
              <a:spcAft>
                <a:spcPts val="0"/>
              </a:spcAft>
              <a:buClr>
                <a:schemeClr val="lt1"/>
              </a:buClr>
              <a:buSzPts val="1680"/>
              <a:buFont typeface="Noto Sans Symbols"/>
              <a:buNone/>
            </a:pPr>
            <a:r>
              <a:t/>
            </a:r>
            <a:endParaRPr b="1" i="0" sz="2800" u="none" cap="none" strike="noStrike">
              <a:solidFill>
                <a:schemeClr val="lt1"/>
              </a:solidFill>
              <a:latin typeface="Palatino Linotype"/>
              <a:ea typeface="Palatino Linotype"/>
              <a:cs typeface="Palatino Linotype"/>
              <a:sym typeface="Palatino Linotype"/>
            </a:endParaRPr>
          </a:p>
          <a:p>
            <a:pPr indent="-255587" lvl="0" marL="273050" marR="0" rtl="0" algn="l">
              <a:lnSpc>
                <a:spcPct val="80000"/>
              </a:lnSpc>
              <a:spcBef>
                <a:spcPts val="1400"/>
              </a:spcBef>
              <a:spcAft>
                <a:spcPts val="0"/>
              </a:spcAft>
              <a:buClr>
                <a:schemeClr val="lt1"/>
              </a:buClr>
              <a:buSzPts val="1680"/>
              <a:buFont typeface="Noto Sans Symbols"/>
              <a:buChar char="❧"/>
            </a:pPr>
            <a:r>
              <a:rPr b="1" i="0" lang="en-US" sz="2800" u="none" cap="none" strike="noStrike">
                <a:solidFill>
                  <a:schemeClr val="lt1"/>
                </a:solidFill>
                <a:latin typeface="Palatino Linotype"/>
                <a:ea typeface="Palatino Linotype"/>
                <a:cs typeface="Palatino Linotype"/>
                <a:sym typeface="Palatino Linotype"/>
              </a:rPr>
              <a:t>Ruling groups debated laws, and military struggles continued.</a:t>
            </a:r>
            <a:endParaRPr/>
          </a:p>
          <a:p>
            <a:pPr indent="-148908" lvl="0" marL="273050" marR="0" rtl="0" algn="l">
              <a:spcBef>
                <a:spcPts val="560"/>
              </a:spcBef>
              <a:spcAft>
                <a:spcPts val="0"/>
              </a:spcAft>
              <a:buClr>
                <a:schemeClr val="lt1"/>
              </a:buClr>
              <a:buSzPts val="1680"/>
              <a:buFont typeface="Noto Sans Symbols"/>
              <a:buNone/>
            </a:pPr>
            <a:r>
              <a:t/>
            </a:r>
            <a:endParaRPr b="1" i="0" sz="2800" u="none">
              <a:solidFill>
                <a:schemeClr val="lt1"/>
              </a:solidFill>
              <a:latin typeface="Palatino Linotype"/>
              <a:ea typeface="Palatino Linotype"/>
              <a:cs typeface="Palatino Linotype"/>
              <a:sym typeface="Palatino Linotype"/>
            </a:endParaRPr>
          </a:p>
        </p:txBody>
      </p:sp>
      <p:sp>
        <p:nvSpPr>
          <p:cNvPr id="149" name="Google Shape;149;p16"/>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Arial"/>
              <a:buNone/>
            </a:pPr>
            <a:fld id="{00000000-1234-1234-1234-123412341234}" type="slidenum">
              <a:rPr b="0" i="0" lang="en-US" sz="1600" u="none">
                <a:solidFill>
                  <a:srgbClr val="FFFFFF"/>
                </a:solidFill>
                <a:latin typeface="Arial"/>
                <a:ea typeface="Arial"/>
                <a:cs typeface="Arial"/>
                <a:sym typeface="Arial"/>
              </a:rPr>
              <a:t>‹#›</a:t>
            </a:fld>
            <a:endParaRPr/>
          </a:p>
        </p:txBody>
      </p:sp>
      <p:pic>
        <p:nvPicPr>
          <p:cNvPr id="150" name="Google Shape;150;p16"/>
          <p:cNvPicPr preferRelativeResize="0"/>
          <p:nvPr/>
        </p:nvPicPr>
        <p:blipFill rotWithShape="1">
          <a:blip r:embed="rId3">
            <a:alphaModFix/>
          </a:blip>
          <a:srcRect b="0" l="0" r="0" t="0"/>
          <a:stretch/>
        </p:blipFill>
        <p:spPr>
          <a:xfrm>
            <a:off x="7616825" y="609600"/>
            <a:ext cx="1276350" cy="2711450"/>
          </a:xfrm>
          <a:prstGeom prst="rect">
            <a:avLst/>
          </a:prstGeom>
          <a:noFill/>
          <a:ln>
            <a:noFill/>
          </a:ln>
        </p:spPr>
      </p:pic>
      <p:pic>
        <p:nvPicPr>
          <p:cNvPr id="151" name="Google Shape;151;p16"/>
          <p:cNvPicPr preferRelativeResize="0"/>
          <p:nvPr/>
        </p:nvPicPr>
        <p:blipFill rotWithShape="1">
          <a:blip r:embed="rId4">
            <a:alphaModFix/>
          </a:blip>
          <a:srcRect b="0" l="0" r="0" t="0"/>
          <a:stretch/>
        </p:blipFill>
        <p:spPr>
          <a:xfrm>
            <a:off x="3581400" y="4724400"/>
            <a:ext cx="1773237" cy="1811337"/>
          </a:xfrm>
          <a:prstGeom prst="rect">
            <a:avLst/>
          </a:prstGeom>
          <a:noFill/>
          <a:ln>
            <a:no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17"/>
          <p:cNvSpPr txBox="1"/>
          <p:nvPr>
            <p:ph type="title"/>
          </p:nvPr>
        </p:nvSpPr>
        <p:spPr>
          <a:xfrm>
            <a:off x="152400" y="0"/>
            <a:ext cx="8991600" cy="1265237"/>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Palatino Linotype"/>
              <a:buNone/>
            </a:pPr>
            <a:r>
              <a:rPr b="1" i="0" lang="en-US" sz="2400" u="none" cap="none" strike="noStrike">
                <a:solidFill>
                  <a:schemeClr val="lt1"/>
                </a:solidFill>
                <a:latin typeface="Palatino Linotype"/>
                <a:ea typeface="Palatino Linotype"/>
                <a:cs typeface="Palatino Linotype"/>
                <a:sym typeface="Palatino Linotype"/>
              </a:rPr>
              <a:t>Printing technology spread from China to Europe. European and Korean artisans invented printing with movable metal type at about the same time.</a:t>
            </a:r>
            <a:endParaRPr/>
          </a:p>
        </p:txBody>
      </p:sp>
      <p:sp>
        <p:nvSpPr>
          <p:cNvPr id="157" name="Google Shape;157;p17"/>
          <p:cNvSpPr txBox="1"/>
          <p:nvPr>
            <p:ph idx="1" type="body"/>
          </p:nvPr>
        </p:nvSpPr>
        <p:spPr>
          <a:xfrm>
            <a:off x="0" y="1265225"/>
            <a:ext cx="6934200" cy="2258400"/>
          </a:xfrm>
          <a:prstGeom prst="rect">
            <a:avLst/>
          </a:prstGeom>
          <a:noFill/>
          <a:ln>
            <a:noFill/>
          </a:ln>
        </p:spPr>
        <p:txBody>
          <a:bodyPr anchorCtr="0" anchor="ctr" bIns="45700" lIns="91425" spcFirstLastPara="1" rIns="91425" wrap="square" tIns="45700">
            <a:noAutofit/>
          </a:bodyPr>
          <a:lstStyle/>
          <a:p>
            <a:pPr indent="-457200" lvl="0" marL="457200" marR="0" rtl="0" algn="l">
              <a:lnSpc>
                <a:spcPct val="80000"/>
              </a:lnSpc>
              <a:spcBef>
                <a:spcPts val="0"/>
              </a:spcBef>
              <a:spcAft>
                <a:spcPts val="0"/>
              </a:spcAft>
              <a:buClr>
                <a:srgbClr val="92D050"/>
              </a:buClr>
              <a:buSzPts val="1680"/>
              <a:buFont typeface="Noto Sans Symbols"/>
              <a:buChar char="❧"/>
            </a:pPr>
            <a:r>
              <a:rPr b="1" i="0" lang="en-US" sz="2800" u="none">
                <a:solidFill>
                  <a:srgbClr val="92D050"/>
                </a:solidFill>
                <a:latin typeface="Palatino Linotype"/>
                <a:ea typeface="Palatino Linotype"/>
                <a:cs typeface="Palatino Linotype"/>
                <a:sym typeface="Palatino Linotype"/>
              </a:rPr>
              <a:t>Gutenberg’s printing press with moveable type could reproduce pages quickly, adding woodcut illustrations</a:t>
            </a:r>
            <a:r>
              <a:rPr b="1" i="0" lang="en-US" sz="2400" u="none">
                <a:solidFill>
                  <a:srgbClr val="92D050"/>
                </a:solidFill>
                <a:latin typeface="Palatino Linotype"/>
                <a:ea typeface="Palatino Linotype"/>
                <a:cs typeface="Palatino Linotype"/>
                <a:sym typeface="Palatino Linotype"/>
              </a:rPr>
              <a:t>.</a:t>
            </a:r>
            <a:endParaRPr/>
          </a:p>
        </p:txBody>
      </p:sp>
      <p:pic>
        <p:nvPicPr>
          <p:cNvPr descr="papermkr" id="158" name="Google Shape;158;p17"/>
          <p:cNvPicPr preferRelativeResize="0"/>
          <p:nvPr>
            <p:ph idx="1" type="body"/>
          </p:nvPr>
        </p:nvPicPr>
        <p:blipFill rotWithShape="1">
          <a:blip r:embed="rId3">
            <a:alphaModFix/>
          </a:blip>
          <a:srcRect b="3391" l="5843" r="4885" t="3985"/>
          <a:stretch/>
        </p:blipFill>
        <p:spPr>
          <a:xfrm>
            <a:off x="7086600" y="1425575"/>
            <a:ext cx="1851025" cy="2503487"/>
          </a:xfrm>
          <a:prstGeom prst="rect">
            <a:avLst/>
          </a:prstGeom>
          <a:noFill/>
          <a:ln>
            <a:noFill/>
          </a:ln>
        </p:spPr>
      </p:pic>
      <p:sp>
        <p:nvSpPr>
          <p:cNvPr id="159" name="Google Shape;159;p17"/>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pic>
        <p:nvPicPr>
          <p:cNvPr descr="librarian w-glasses" id="160" name="Google Shape;160;p17"/>
          <p:cNvPicPr preferRelativeResize="0"/>
          <p:nvPr/>
        </p:nvPicPr>
        <p:blipFill rotWithShape="1">
          <a:blip r:embed="rId4">
            <a:alphaModFix/>
          </a:blip>
          <a:srcRect b="0" l="0" r="0" t="0"/>
          <a:stretch/>
        </p:blipFill>
        <p:spPr>
          <a:xfrm>
            <a:off x="381000" y="3657600"/>
            <a:ext cx="2516187" cy="3017837"/>
          </a:xfrm>
          <a:prstGeom prst="rect">
            <a:avLst/>
          </a:prstGeom>
          <a:noFill/>
          <a:ln>
            <a:noFill/>
          </a:ln>
        </p:spPr>
      </p:pic>
      <p:sp>
        <p:nvSpPr>
          <p:cNvPr id="161" name="Google Shape;161;p17"/>
          <p:cNvSpPr txBox="1"/>
          <p:nvPr/>
        </p:nvSpPr>
        <p:spPr>
          <a:xfrm>
            <a:off x="3312700" y="4271975"/>
            <a:ext cx="5310000" cy="2258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rgbClr val="92D050"/>
              </a:buClr>
              <a:buSzPts val="2400"/>
              <a:buFont typeface="Verdana"/>
              <a:buChar char="•"/>
            </a:pPr>
            <a:r>
              <a:rPr b="1" i="0" lang="en-US" sz="2400" u="none">
                <a:solidFill>
                  <a:srgbClr val="92D050"/>
                </a:solidFill>
                <a:latin typeface="Verdana"/>
                <a:ea typeface="Verdana"/>
                <a:cs typeface="Verdana"/>
                <a:sym typeface="Verdana"/>
              </a:rPr>
              <a:t>In the first century of   printing, thousands of books were sold and added to Europe’s growing libraries.</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Effect filter="fade" transition="in">
                                      <p:cBhvr>
                                        <p:cTn dur="1000"/>
                                        <p:tgtEl>
                                          <p:spTgt spid="157">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762000" y="152400"/>
            <a:ext cx="7848600" cy="9906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3000"/>
              <a:buFont typeface="Palatino Linotype"/>
              <a:buNone/>
            </a:pPr>
            <a:r>
              <a:rPr b="1" i="0" lang="en-US" sz="3000" u="none" cap="none" strike="noStrike">
                <a:solidFill>
                  <a:srgbClr val="92D050"/>
                </a:solidFill>
                <a:latin typeface="Palatino Linotype"/>
                <a:ea typeface="Palatino Linotype"/>
                <a:cs typeface="Palatino Linotype"/>
                <a:sym typeface="Palatino Linotype"/>
              </a:rPr>
              <a:t>Religious institutions and ideas changed with the times</a:t>
            </a:r>
            <a:endParaRPr/>
          </a:p>
        </p:txBody>
      </p:sp>
      <p:sp>
        <p:nvSpPr>
          <p:cNvPr id="167" name="Google Shape;167;p18"/>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pic>
        <p:nvPicPr>
          <p:cNvPr id="168" name="Google Shape;168;p18"/>
          <p:cNvPicPr preferRelativeResize="0"/>
          <p:nvPr/>
        </p:nvPicPr>
        <p:blipFill rotWithShape="1">
          <a:blip r:embed="rId3">
            <a:alphaModFix/>
          </a:blip>
          <a:srcRect b="0" l="0" r="0" t="0"/>
          <a:stretch/>
        </p:blipFill>
        <p:spPr>
          <a:xfrm>
            <a:off x="914400" y="4724400"/>
            <a:ext cx="2286000" cy="1736725"/>
          </a:xfrm>
          <a:prstGeom prst="rect">
            <a:avLst/>
          </a:prstGeom>
          <a:noFill/>
          <a:ln>
            <a:noFill/>
          </a:ln>
        </p:spPr>
      </p:pic>
      <p:sp>
        <p:nvSpPr>
          <p:cNvPr id="169" name="Google Shape;169;p18"/>
          <p:cNvSpPr txBox="1"/>
          <p:nvPr/>
        </p:nvSpPr>
        <p:spPr>
          <a:xfrm>
            <a:off x="381000" y="1295400"/>
            <a:ext cx="8328025" cy="2746375"/>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chemeClr val="lt1"/>
              </a:buClr>
              <a:buSzPts val="2300"/>
              <a:buFont typeface="Verdana"/>
              <a:buChar char="•"/>
            </a:pPr>
            <a:r>
              <a:rPr b="1" i="0" lang="en-US" sz="2300" u="none">
                <a:solidFill>
                  <a:schemeClr val="lt1"/>
                </a:solidFill>
                <a:latin typeface="Verdana"/>
                <a:ea typeface="Verdana"/>
                <a:cs typeface="Verdana"/>
                <a:sym typeface="Verdana"/>
              </a:rPr>
              <a:t>Martin Luther challenged the Catholic Church</a:t>
            </a:r>
            <a:r>
              <a:rPr b="1" i="0" lang="en-US" sz="2300" u="none">
                <a:solidFill>
                  <a:schemeClr val="lt1"/>
                </a:solidFill>
                <a:latin typeface="Arial"/>
                <a:ea typeface="Arial"/>
                <a:cs typeface="Arial"/>
                <a:sym typeface="Arial"/>
              </a:rPr>
              <a:t>’</a:t>
            </a:r>
            <a:r>
              <a:rPr b="1" i="0" lang="en-US" sz="2300" u="none">
                <a:solidFill>
                  <a:schemeClr val="lt1"/>
                </a:solidFill>
                <a:latin typeface="Verdana"/>
                <a:ea typeface="Verdana"/>
                <a:cs typeface="Verdana"/>
                <a:sym typeface="Verdana"/>
              </a:rPr>
              <a:t>s authority and brought on the Protestant Reformation after 1517. He translated the Bible into German. </a:t>
            </a:r>
            <a:endParaRPr/>
          </a:p>
          <a:p>
            <a:pPr indent="-457200" lvl="0" marL="457200" marR="0" rtl="0" algn="l">
              <a:lnSpc>
                <a:spcPct val="100000"/>
              </a:lnSpc>
              <a:spcBef>
                <a:spcPts val="1150"/>
              </a:spcBef>
              <a:spcAft>
                <a:spcPts val="0"/>
              </a:spcAft>
              <a:buClr>
                <a:schemeClr val="lt1"/>
              </a:buClr>
              <a:buSzPts val="2300"/>
              <a:buFont typeface="Verdana"/>
              <a:buChar char="•"/>
            </a:pPr>
            <a:r>
              <a:rPr b="1" i="0" lang="en-US" sz="2300" u="none">
                <a:solidFill>
                  <a:schemeClr val="lt1"/>
                </a:solidFill>
                <a:latin typeface="Verdana"/>
                <a:ea typeface="Verdana"/>
                <a:cs typeface="Verdana"/>
                <a:sym typeface="Verdana"/>
              </a:rPr>
              <a:t>Political leaders took sides, spawning European religious and national conflicts that lasted more than a century—to the mid-1600s.</a:t>
            </a:r>
            <a:endParaRPr/>
          </a:p>
        </p:txBody>
      </p:sp>
      <p:pic>
        <p:nvPicPr>
          <p:cNvPr id="170" name="Google Shape;170;p18"/>
          <p:cNvPicPr preferRelativeResize="0"/>
          <p:nvPr/>
        </p:nvPicPr>
        <p:blipFill rotWithShape="1">
          <a:blip r:embed="rId4">
            <a:alphaModFix/>
          </a:blip>
          <a:srcRect b="5826" l="2855" r="3894" t="8451"/>
          <a:stretch/>
        </p:blipFill>
        <p:spPr>
          <a:xfrm>
            <a:off x="4800600" y="4429125"/>
            <a:ext cx="3908425" cy="2317750"/>
          </a:xfrm>
          <a:prstGeom prst="rect">
            <a:avLst/>
          </a:prstGeom>
          <a:noFill/>
          <a:ln cap="flat" cmpd="sng" w="9525">
            <a:solidFill>
              <a:schemeClr val="lt1"/>
            </a:solidFill>
            <a:prstDash val="solid"/>
            <a:miter lim="800000"/>
            <a:headEnd len="sm" w="sm" type="none"/>
            <a:tailEnd len="sm" w="sm" type="none"/>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19"/>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sp>
        <p:nvSpPr>
          <p:cNvPr id="176" name="Google Shape;176;p19"/>
          <p:cNvSpPr txBox="1"/>
          <p:nvPr>
            <p:ph idx="4294967295" type="title"/>
          </p:nvPr>
        </p:nvSpPr>
        <p:spPr>
          <a:xfrm>
            <a:off x="0" y="-1447800"/>
            <a:ext cx="8229600" cy="114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900"/>
              <a:buFont typeface="Palatino Linotype"/>
              <a:buNone/>
            </a:pPr>
            <a:r>
              <a:rPr b="0" i="0" lang="en-US" sz="4900" u="none" cap="none" strike="noStrike">
                <a:solidFill>
                  <a:schemeClr val="lt1"/>
                </a:solidFill>
                <a:latin typeface="Palatino Linotype"/>
                <a:ea typeface="Palatino Linotype"/>
                <a:cs typeface="Palatino Linotype"/>
                <a:sym typeface="Palatino Linotype"/>
              </a:rPr>
              <a:t>Slide 11</a:t>
            </a:r>
            <a:endParaRPr/>
          </a:p>
        </p:txBody>
      </p:sp>
      <p:pic>
        <p:nvPicPr>
          <p:cNvPr descr="slide0042_image013" id="177" name="Google Shape;177;p19"/>
          <p:cNvPicPr preferRelativeResize="0"/>
          <p:nvPr/>
        </p:nvPicPr>
        <p:blipFill rotWithShape="1">
          <a:blip r:embed="rId3">
            <a:alphaModFix/>
          </a:blip>
          <a:srcRect b="0" l="0" r="0" t="0"/>
          <a:stretch/>
        </p:blipFill>
        <p:spPr>
          <a:xfrm>
            <a:off x="457200" y="457200"/>
            <a:ext cx="8229600" cy="4495800"/>
          </a:xfrm>
          <a:prstGeom prst="rect">
            <a:avLst/>
          </a:prstGeom>
          <a:noFill/>
          <a:ln>
            <a:noFill/>
          </a:ln>
        </p:spPr>
      </p:pic>
      <p:pic>
        <p:nvPicPr>
          <p:cNvPr descr="columbus ship" id="178" name="Google Shape;178;p19"/>
          <p:cNvPicPr preferRelativeResize="0"/>
          <p:nvPr/>
        </p:nvPicPr>
        <p:blipFill rotWithShape="1">
          <a:blip r:embed="rId4">
            <a:alphaModFix/>
          </a:blip>
          <a:srcRect b="0" l="0" r="0" t="0"/>
          <a:stretch/>
        </p:blipFill>
        <p:spPr>
          <a:xfrm>
            <a:off x="3733800" y="1981200"/>
            <a:ext cx="790575" cy="585787"/>
          </a:xfrm>
          <a:prstGeom prst="rect">
            <a:avLst/>
          </a:prstGeom>
          <a:noFill/>
          <a:ln>
            <a:noFill/>
          </a:ln>
        </p:spPr>
      </p:pic>
      <p:pic>
        <p:nvPicPr>
          <p:cNvPr descr="columbus ship" id="179" name="Google Shape;179;p19"/>
          <p:cNvPicPr preferRelativeResize="0"/>
          <p:nvPr/>
        </p:nvPicPr>
        <p:blipFill rotWithShape="1">
          <a:blip r:embed="rId4">
            <a:alphaModFix/>
          </a:blip>
          <a:srcRect b="0" l="0" r="0" t="0"/>
          <a:stretch/>
        </p:blipFill>
        <p:spPr>
          <a:xfrm>
            <a:off x="3733800" y="1981200"/>
            <a:ext cx="790575" cy="585787"/>
          </a:xfrm>
          <a:prstGeom prst="rect">
            <a:avLst/>
          </a:prstGeom>
          <a:noFill/>
          <a:ln>
            <a:noFill/>
          </a:ln>
        </p:spPr>
      </p:pic>
      <p:pic>
        <p:nvPicPr>
          <p:cNvPr descr="columbus ship" id="180" name="Google Shape;180;p19"/>
          <p:cNvPicPr preferRelativeResize="0"/>
          <p:nvPr/>
        </p:nvPicPr>
        <p:blipFill rotWithShape="1">
          <a:blip r:embed="rId4">
            <a:alphaModFix/>
          </a:blip>
          <a:srcRect b="0" l="0" r="0" t="0"/>
          <a:stretch/>
        </p:blipFill>
        <p:spPr>
          <a:xfrm>
            <a:off x="3733800" y="1981200"/>
            <a:ext cx="790575" cy="585787"/>
          </a:xfrm>
          <a:prstGeom prst="rect">
            <a:avLst/>
          </a:prstGeom>
          <a:noFill/>
          <a:ln>
            <a:noFill/>
          </a:ln>
        </p:spPr>
      </p:pic>
      <p:sp>
        <p:nvSpPr>
          <p:cNvPr id="181" name="Google Shape;181;p19"/>
          <p:cNvSpPr txBox="1"/>
          <p:nvPr/>
        </p:nvSpPr>
        <p:spPr>
          <a:xfrm>
            <a:off x="1371600" y="1828800"/>
            <a:ext cx="1371600" cy="5810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Verdana"/>
              <a:buNone/>
            </a:pPr>
            <a:r>
              <a:rPr b="1" i="0" lang="en-US" sz="1600" u="none">
                <a:solidFill>
                  <a:schemeClr val="dk1"/>
                </a:solidFill>
                <a:latin typeface="Verdana"/>
                <a:ea typeface="Verdana"/>
                <a:cs typeface="Verdana"/>
                <a:sym typeface="Verdana"/>
              </a:rPr>
              <a:t>Columbus 1492</a:t>
            </a:r>
            <a:endParaRPr/>
          </a:p>
        </p:txBody>
      </p:sp>
      <p:sp>
        <p:nvSpPr>
          <p:cNvPr id="182" name="Google Shape;182;p19"/>
          <p:cNvSpPr txBox="1"/>
          <p:nvPr/>
        </p:nvSpPr>
        <p:spPr>
          <a:xfrm>
            <a:off x="5257800" y="1676400"/>
            <a:ext cx="1676400" cy="825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Verdana"/>
              <a:buNone/>
            </a:pPr>
            <a:r>
              <a:rPr b="1" i="0" lang="en-US" sz="1600" u="none">
                <a:solidFill>
                  <a:schemeClr val="dk1"/>
                </a:solidFill>
                <a:latin typeface="Verdana"/>
                <a:ea typeface="Verdana"/>
                <a:cs typeface="Verdana"/>
                <a:sym typeface="Verdana"/>
              </a:rPr>
              <a:t>Vasco da Gama </a:t>
            </a:r>
            <a:endParaRPr/>
          </a:p>
          <a:p>
            <a:pPr indent="0" lvl="0" marL="0" marR="0" rtl="0" algn="ctr">
              <a:lnSpc>
                <a:spcPct val="100000"/>
              </a:lnSpc>
              <a:spcBef>
                <a:spcPts val="0"/>
              </a:spcBef>
              <a:spcAft>
                <a:spcPts val="0"/>
              </a:spcAft>
              <a:buClr>
                <a:schemeClr val="dk1"/>
              </a:buClr>
              <a:buSzPts val="1600"/>
              <a:buFont typeface="Verdana"/>
              <a:buNone/>
            </a:pPr>
            <a:r>
              <a:rPr b="1" i="0" lang="en-US" sz="1600" u="none">
                <a:solidFill>
                  <a:schemeClr val="dk1"/>
                </a:solidFill>
                <a:latin typeface="Verdana"/>
                <a:ea typeface="Verdana"/>
                <a:cs typeface="Verdana"/>
                <a:sym typeface="Verdana"/>
              </a:rPr>
              <a:t>1498</a:t>
            </a:r>
            <a:endParaRPr/>
          </a:p>
        </p:txBody>
      </p:sp>
      <p:sp>
        <p:nvSpPr>
          <p:cNvPr id="183" name="Google Shape;183;p19"/>
          <p:cNvSpPr txBox="1"/>
          <p:nvPr/>
        </p:nvSpPr>
        <p:spPr>
          <a:xfrm>
            <a:off x="6781800" y="2667000"/>
            <a:ext cx="1676400" cy="5810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Verdana"/>
              <a:buNone/>
            </a:pPr>
            <a:r>
              <a:rPr b="1" i="0" lang="en-US" sz="1600" u="none">
                <a:solidFill>
                  <a:schemeClr val="dk1"/>
                </a:solidFill>
                <a:latin typeface="Verdana"/>
                <a:ea typeface="Verdana"/>
                <a:cs typeface="Verdana"/>
                <a:sym typeface="Verdana"/>
              </a:rPr>
              <a:t>Magellan </a:t>
            </a:r>
            <a:endParaRPr/>
          </a:p>
          <a:p>
            <a:pPr indent="0" lvl="0" marL="0" marR="0" rtl="0" algn="ctr">
              <a:lnSpc>
                <a:spcPct val="100000"/>
              </a:lnSpc>
              <a:spcBef>
                <a:spcPts val="0"/>
              </a:spcBef>
              <a:spcAft>
                <a:spcPts val="0"/>
              </a:spcAft>
              <a:buClr>
                <a:schemeClr val="dk1"/>
              </a:buClr>
              <a:buSzPts val="1600"/>
              <a:buFont typeface="Verdana"/>
              <a:buNone/>
            </a:pPr>
            <a:r>
              <a:rPr b="1" i="0" lang="en-US" sz="1600" u="none">
                <a:solidFill>
                  <a:schemeClr val="dk1"/>
                </a:solidFill>
                <a:latin typeface="Verdana"/>
                <a:ea typeface="Verdana"/>
                <a:cs typeface="Verdana"/>
                <a:sym typeface="Verdana"/>
              </a:rPr>
              <a:t>1519</a:t>
            </a:r>
            <a:endParaRPr/>
          </a:p>
        </p:txBody>
      </p:sp>
      <p:sp>
        <p:nvSpPr>
          <p:cNvPr id="184" name="Google Shape;184;p19"/>
          <p:cNvSpPr txBox="1"/>
          <p:nvPr/>
        </p:nvSpPr>
        <p:spPr>
          <a:xfrm>
            <a:off x="0" y="5105400"/>
            <a:ext cx="9144000" cy="15525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B7D10"/>
              </a:buClr>
              <a:buSzPts val="2400"/>
              <a:buFont typeface="Verdana"/>
              <a:buNone/>
            </a:pPr>
            <a:r>
              <a:rPr b="1" i="0" lang="en-US" sz="2400" u="none">
                <a:solidFill>
                  <a:srgbClr val="CB7D10"/>
                </a:solidFill>
                <a:latin typeface="Verdana"/>
                <a:ea typeface="Verdana"/>
                <a:cs typeface="Verdana"/>
                <a:sym typeface="Verdana"/>
              </a:rPr>
              <a:t>After 1415, European mariners made voyages across the seas toward east and west. By 1519, Spanish ships had circumnavigated the globe. Others set out in search of wealth and adventure.</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1000"/>
                                  </p:stCondLst>
                                  <p:childTnLst>
                                    <p:set>
                                      <p:cBhvr>
                                        <p:cTn dur="1" fill="hold">
                                          <p:stCondLst>
                                            <p:cond delay="0"/>
                                          </p:stCondLst>
                                        </p:cTn>
                                        <p:tgtEl>
                                          <p:spTgt spid="181"/>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182"/>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0"/>
          <p:cNvSpPr txBox="1"/>
          <p:nvPr>
            <p:ph type="ctrTitle"/>
          </p:nvPr>
        </p:nvSpPr>
        <p:spPr>
          <a:xfrm>
            <a:off x="685800" y="-1752600"/>
            <a:ext cx="7772400" cy="147002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6000"/>
              <a:buFont typeface="Palatino Linotype"/>
              <a:buNone/>
            </a:pPr>
            <a:r>
              <a:rPr b="0" i="0" lang="en-US" sz="6000" u="none" cap="none" strike="noStrike">
                <a:solidFill>
                  <a:schemeClr val="lt1"/>
                </a:solidFill>
                <a:latin typeface="Palatino Linotype"/>
                <a:ea typeface="Palatino Linotype"/>
                <a:cs typeface="Palatino Linotype"/>
                <a:sym typeface="Palatino Linotype"/>
              </a:rPr>
              <a:t>Slide 13</a:t>
            </a:r>
            <a:endParaRPr/>
          </a:p>
        </p:txBody>
      </p:sp>
      <p:sp>
        <p:nvSpPr>
          <p:cNvPr id="190" name="Google Shape;190;p20"/>
          <p:cNvSpPr txBox="1"/>
          <p:nvPr/>
        </p:nvSpPr>
        <p:spPr>
          <a:xfrm>
            <a:off x="822325" y="5842000"/>
            <a:ext cx="2133600" cy="304800"/>
          </a:xfrm>
          <a:prstGeom prst="rect">
            <a:avLst/>
          </a:prstGeom>
          <a:noFill/>
          <a:ln>
            <a:noFill/>
          </a:ln>
        </p:spPr>
        <p:txBody>
          <a:bodyPr anchorCtr="0" anchor="b" bIns="9125" lIns="91425" spcFirstLastPara="1" rIns="91425" wrap="square" tIns="45700">
            <a:noAutofit/>
          </a:bodyPr>
          <a:lstStyle/>
          <a:p>
            <a:pPr indent="0" lvl="0" marL="0" marR="0" rtl="0" algn="l">
              <a:lnSpc>
                <a:spcPct val="100000"/>
              </a:lnSpc>
              <a:spcBef>
                <a:spcPts val="0"/>
              </a:spcBef>
              <a:spcAft>
                <a:spcPts val="0"/>
              </a:spcAft>
              <a:buClr>
                <a:srgbClr val="CCCC9A"/>
              </a:buClr>
              <a:buSzPts val="1400"/>
              <a:buFont typeface="Arial"/>
              <a:buNone/>
            </a:pPr>
            <a:fld id="{00000000-1234-1234-1234-123412341234}" type="slidenum">
              <a:rPr b="0" i="0" lang="en-US" sz="1400" u="none">
                <a:solidFill>
                  <a:srgbClr val="CCCC9A"/>
                </a:solidFill>
                <a:latin typeface="Arial"/>
                <a:ea typeface="Arial"/>
                <a:cs typeface="Arial"/>
                <a:sym typeface="Arial"/>
              </a:rPr>
              <a:t>‹#›</a:t>
            </a:fld>
            <a:endParaRPr/>
          </a:p>
        </p:txBody>
      </p:sp>
      <p:sp>
        <p:nvSpPr>
          <p:cNvPr id="191" name="Google Shape;191;p20"/>
          <p:cNvSpPr/>
          <p:nvPr/>
        </p:nvSpPr>
        <p:spPr>
          <a:xfrm>
            <a:off x="244475" y="1485900"/>
            <a:ext cx="4335462" cy="2727325"/>
          </a:xfrm>
          <a:prstGeom prst="wedgeEllipseCallout">
            <a:avLst>
              <a:gd fmla="val 5584" name="adj1"/>
              <a:gd fmla="val 26733" name="adj2"/>
            </a:avLst>
          </a:prstGeom>
          <a:solidFill>
            <a:schemeClr val="dk1"/>
          </a:solidFill>
          <a:ln cap="flat" cmpd="sng" w="12700">
            <a:solidFill>
              <a:srgbClr val="0A56A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2D050"/>
              </a:buClr>
              <a:buSzPts val="2000"/>
              <a:buFont typeface="Verdana"/>
              <a:buNone/>
            </a:pPr>
            <a:r>
              <a:rPr b="1" i="0" lang="en-US" sz="2000" u="none">
                <a:solidFill>
                  <a:srgbClr val="92D050"/>
                </a:solidFill>
                <a:latin typeface="Verdana"/>
                <a:ea typeface="Verdana"/>
                <a:cs typeface="Verdana"/>
                <a:sym typeface="Verdana"/>
              </a:rPr>
              <a:t>From 1400 to 1800 the rate of change accelerated more rapidly in many areas of human activity.</a:t>
            </a:r>
            <a:endParaRPr/>
          </a:p>
        </p:txBody>
      </p:sp>
      <p:sp>
        <p:nvSpPr>
          <p:cNvPr id="192" name="Google Shape;192;p20"/>
          <p:cNvSpPr txBox="1"/>
          <p:nvPr/>
        </p:nvSpPr>
        <p:spPr>
          <a:xfrm>
            <a:off x="6934200" y="3200400"/>
            <a:ext cx="1600200" cy="38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B7D10"/>
              </a:buClr>
              <a:buSzPts val="1800"/>
              <a:buFont typeface="Verdana"/>
              <a:buNone/>
            </a:pPr>
            <a:r>
              <a:rPr b="1" i="0" lang="en-US" sz="1800" u="none">
                <a:solidFill>
                  <a:srgbClr val="CB7D10"/>
                </a:solidFill>
                <a:latin typeface="Verdana"/>
                <a:ea typeface="Verdana"/>
                <a:cs typeface="Verdana"/>
                <a:sym typeface="Verdana"/>
              </a:rPr>
              <a:t>Ideas &amp; Inventions</a:t>
            </a:r>
            <a:endParaRPr/>
          </a:p>
        </p:txBody>
      </p:sp>
      <p:grpSp>
        <p:nvGrpSpPr>
          <p:cNvPr id="193" name="Google Shape;193;p20"/>
          <p:cNvGrpSpPr/>
          <p:nvPr/>
        </p:nvGrpSpPr>
        <p:grpSpPr>
          <a:xfrm>
            <a:off x="6934200" y="1600200"/>
            <a:ext cx="1600200" cy="1600200"/>
            <a:chOff x="4800600" y="990600"/>
            <a:chExt cx="1600200" cy="1600200"/>
          </a:xfrm>
        </p:grpSpPr>
        <p:sp>
          <p:nvSpPr>
            <p:cNvPr id="194" name="Google Shape;194;p20"/>
            <p:cNvSpPr txBox="1"/>
            <p:nvPr/>
          </p:nvSpPr>
          <p:spPr>
            <a:xfrm>
              <a:off x="4800600" y="990600"/>
              <a:ext cx="1600200" cy="16002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pic>
          <p:nvPicPr>
            <p:cNvPr descr="gutenberg press" id="195" name="Google Shape;195;p20"/>
            <p:cNvPicPr preferRelativeResize="0"/>
            <p:nvPr/>
          </p:nvPicPr>
          <p:blipFill rotWithShape="1">
            <a:blip r:embed="rId3">
              <a:alphaModFix/>
            </a:blip>
            <a:srcRect b="0" l="0" r="0" t="0"/>
            <a:stretch/>
          </p:blipFill>
          <p:spPr>
            <a:xfrm>
              <a:off x="5029200" y="1143000"/>
              <a:ext cx="1138237" cy="1371600"/>
            </a:xfrm>
            <a:prstGeom prst="rect">
              <a:avLst/>
            </a:prstGeom>
            <a:noFill/>
            <a:ln>
              <a:noFill/>
            </a:ln>
          </p:spPr>
        </p:pic>
      </p:grpSp>
      <p:sp>
        <p:nvSpPr>
          <p:cNvPr id="196" name="Google Shape;196;p20"/>
          <p:cNvSpPr txBox="1"/>
          <p:nvPr/>
        </p:nvSpPr>
        <p:spPr>
          <a:xfrm>
            <a:off x="6934200" y="5715000"/>
            <a:ext cx="1600200" cy="38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B7D10"/>
              </a:buClr>
              <a:buSzPts val="1800"/>
              <a:buFont typeface="Verdana"/>
              <a:buNone/>
            </a:pPr>
            <a:r>
              <a:rPr b="1" i="0" lang="en-US" sz="1800" u="none">
                <a:solidFill>
                  <a:srgbClr val="CB7D10"/>
                </a:solidFill>
                <a:latin typeface="Verdana"/>
                <a:ea typeface="Verdana"/>
                <a:cs typeface="Verdana"/>
                <a:sym typeface="Verdana"/>
              </a:rPr>
              <a:t>States &amp; Empires</a:t>
            </a:r>
            <a:endParaRPr/>
          </a:p>
        </p:txBody>
      </p:sp>
      <p:grpSp>
        <p:nvGrpSpPr>
          <p:cNvPr id="197" name="Google Shape;197;p20"/>
          <p:cNvGrpSpPr/>
          <p:nvPr/>
        </p:nvGrpSpPr>
        <p:grpSpPr>
          <a:xfrm>
            <a:off x="6934200" y="4114800"/>
            <a:ext cx="1600200" cy="1600200"/>
            <a:chOff x="7086600" y="990600"/>
            <a:chExt cx="1600200" cy="1600200"/>
          </a:xfrm>
        </p:grpSpPr>
        <p:sp>
          <p:nvSpPr>
            <p:cNvPr id="198" name="Google Shape;198;p20"/>
            <p:cNvSpPr txBox="1"/>
            <p:nvPr/>
          </p:nvSpPr>
          <p:spPr>
            <a:xfrm>
              <a:off x="7086600" y="990600"/>
              <a:ext cx="1600200" cy="16002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pic>
          <p:nvPicPr>
            <p:cNvPr descr="Cannon" id="199" name="Google Shape;199;p20"/>
            <p:cNvPicPr preferRelativeResize="0"/>
            <p:nvPr/>
          </p:nvPicPr>
          <p:blipFill rotWithShape="1">
            <a:blip r:embed="rId4">
              <a:alphaModFix/>
            </a:blip>
            <a:srcRect b="0" l="0" r="0" t="0"/>
            <a:stretch/>
          </p:blipFill>
          <p:spPr>
            <a:xfrm>
              <a:off x="7162800" y="1295400"/>
              <a:ext cx="1447800" cy="1085850"/>
            </a:xfrm>
            <a:prstGeom prst="rect">
              <a:avLst/>
            </a:prstGeom>
            <a:noFill/>
            <a:ln>
              <a:noFill/>
            </a:ln>
          </p:spPr>
        </p:pic>
      </p:grpSp>
      <p:pic>
        <p:nvPicPr>
          <p:cNvPr descr="amsterdam1663" id="200" name="Google Shape;200;p20"/>
          <p:cNvPicPr preferRelativeResize="0"/>
          <p:nvPr/>
        </p:nvPicPr>
        <p:blipFill rotWithShape="1">
          <a:blip r:embed="rId5">
            <a:alphaModFix/>
          </a:blip>
          <a:srcRect b="0" l="0" r="0" t="0"/>
          <a:stretch/>
        </p:blipFill>
        <p:spPr>
          <a:xfrm>
            <a:off x="4876800" y="4114800"/>
            <a:ext cx="1524000" cy="1524000"/>
          </a:xfrm>
          <a:prstGeom prst="rect">
            <a:avLst/>
          </a:prstGeom>
          <a:noFill/>
          <a:ln cap="flat" cmpd="sng" w="9525">
            <a:solidFill>
              <a:schemeClr val="lt1"/>
            </a:solidFill>
            <a:prstDash val="solid"/>
            <a:miter lim="800000"/>
            <a:headEnd len="sm" w="sm" type="none"/>
            <a:tailEnd len="sm" w="sm" type="none"/>
          </a:ln>
        </p:spPr>
      </p:pic>
      <p:sp>
        <p:nvSpPr>
          <p:cNvPr id="201" name="Google Shape;201;p20"/>
          <p:cNvSpPr txBox="1"/>
          <p:nvPr/>
        </p:nvSpPr>
        <p:spPr>
          <a:xfrm>
            <a:off x="4495800" y="5715000"/>
            <a:ext cx="2057400" cy="60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B7D10"/>
              </a:buClr>
              <a:buSzPts val="1800"/>
              <a:buFont typeface="Arial"/>
              <a:buNone/>
            </a:pPr>
            <a:r>
              <a:rPr b="1" i="0" lang="en-US" sz="1800" u="none">
                <a:solidFill>
                  <a:srgbClr val="CB7D10"/>
                </a:solidFill>
                <a:latin typeface="Arial"/>
                <a:ea typeface="Arial"/>
                <a:cs typeface="Arial"/>
                <a:sym typeface="Arial"/>
              </a:rPr>
              <a:t>Trade &amp; </a:t>
            </a:r>
            <a:r>
              <a:rPr b="1" i="0" lang="en-US" sz="1800" u="none">
                <a:solidFill>
                  <a:srgbClr val="CB7D10"/>
                </a:solidFill>
                <a:latin typeface="Verdana"/>
                <a:ea typeface="Verdana"/>
                <a:cs typeface="Verdana"/>
                <a:sym typeface="Verdana"/>
              </a:rPr>
              <a:t>Manufacturing</a:t>
            </a:r>
            <a:endParaRPr/>
          </a:p>
        </p:txBody>
      </p:sp>
      <p:sp>
        <p:nvSpPr>
          <p:cNvPr id="202" name="Google Shape;202;p20"/>
          <p:cNvSpPr txBox="1"/>
          <p:nvPr/>
        </p:nvSpPr>
        <p:spPr>
          <a:xfrm>
            <a:off x="4648200" y="3200400"/>
            <a:ext cx="2133600" cy="60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B7D10"/>
              </a:buClr>
              <a:buSzPts val="1800"/>
              <a:buFont typeface="Verdana"/>
              <a:buNone/>
            </a:pPr>
            <a:r>
              <a:rPr b="1" i="0" lang="en-US" sz="1800" u="none">
                <a:solidFill>
                  <a:srgbClr val="CB7D10"/>
                </a:solidFill>
                <a:latin typeface="Verdana"/>
                <a:ea typeface="Verdana"/>
                <a:cs typeface="Verdana"/>
                <a:sym typeface="Verdana"/>
              </a:rPr>
              <a:t>Population &amp; Environment</a:t>
            </a:r>
            <a:endParaRPr/>
          </a:p>
        </p:txBody>
      </p:sp>
      <p:grpSp>
        <p:nvGrpSpPr>
          <p:cNvPr id="203" name="Google Shape;203;p20"/>
          <p:cNvGrpSpPr/>
          <p:nvPr/>
        </p:nvGrpSpPr>
        <p:grpSpPr>
          <a:xfrm>
            <a:off x="4876800" y="1600200"/>
            <a:ext cx="1600200" cy="1600200"/>
            <a:chOff x="7086600" y="3733800"/>
            <a:chExt cx="1600200" cy="1600200"/>
          </a:xfrm>
        </p:grpSpPr>
        <p:sp>
          <p:nvSpPr>
            <p:cNvPr id="204" name="Google Shape;204;p20"/>
            <p:cNvSpPr txBox="1"/>
            <p:nvPr/>
          </p:nvSpPr>
          <p:spPr>
            <a:xfrm>
              <a:off x="7086600" y="3733800"/>
              <a:ext cx="1600200" cy="1600200"/>
            </a:xfrm>
            <a:prstGeom prst="rect">
              <a:avLst/>
            </a:prstGeom>
            <a:solidFill>
              <a:schemeClr val="dk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pic>
          <p:nvPicPr>
            <p:cNvPr id="205" name="Google Shape;205;p20"/>
            <p:cNvPicPr preferRelativeResize="0"/>
            <p:nvPr/>
          </p:nvPicPr>
          <p:blipFill rotWithShape="1">
            <a:blip r:embed="rId6">
              <a:alphaModFix/>
            </a:blip>
            <a:srcRect b="0" l="0" r="0" t="0"/>
            <a:stretch/>
          </p:blipFill>
          <p:spPr>
            <a:xfrm>
              <a:off x="7315200" y="3810000"/>
              <a:ext cx="1303337" cy="1447800"/>
            </a:xfrm>
            <a:prstGeom prst="rect">
              <a:avLst/>
            </a:prstGeom>
            <a:noFill/>
            <a:ln>
              <a:noFill/>
            </a:ln>
          </p:spPr>
        </p:pic>
        <p:grpSp>
          <p:nvGrpSpPr>
            <p:cNvPr id="206" name="Google Shape;206;p20"/>
            <p:cNvGrpSpPr/>
            <p:nvPr/>
          </p:nvGrpSpPr>
          <p:grpSpPr>
            <a:xfrm>
              <a:off x="7086600" y="4800600"/>
              <a:ext cx="574675" cy="460375"/>
              <a:chOff x="7835900" y="1839912"/>
              <a:chExt cx="522287" cy="417512"/>
            </a:xfrm>
          </p:grpSpPr>
          <p:sp>
            <p:nvSpPr>
              <p:cNvPr id="207" name="Google Shape;207;p20"/>
              <p:cNvSpPr/>
              <p:nvPr/>
            </p:nvSpPr>
            <p:spPr>
              <a:xfrm>
                <a:off x="7835900" y="1839912"/>
                <a:ext cx="522287" cy="417512"/>
              </a:xfrm>
              <a:custGeom>
                <a:rect b="b" l="l" r="r" t="t"/>
                <a:pathLst>
                  <a:path extrusionOk="0" h="1576" w="1975">
                    <a:moveTo>
                      <a:pt x="711" y="0"/>
                    </a:moveTo>
                    <a:lnTo>
                      <a:pt x="871" y="0"/>
                    </a:lnTo>
                    <a:lnTo>
                      <a:pt x="989" y="101"/>
                    </a:lnTo>
                    <a:lnTo>
                      <a:pt x="1105" y="0"/>
                    </a:lnTo>
                    <a:lnTo>
                      <a:pt x="1264" y="0"/>
                    </a:lnTo>
                    <a:lnTo>
                      <a:pt x="1093" y="193"/>
                    </a:lnTo>
                    <a:lnTo>
                      <a:pt x="1342" y="402"/>
                    </a:lnTo>
                    <a:lnTo>
                      <a:pt x="1813" y="0"/>
                    </a:lnTo>
                    <a:lnTo>
                      <a:pt x="1975" y="0"/>
                    </a:lnTo>
                    <a:lnTo>
                      <a:pt x="1551" y="474"/>
                    </a:lnTo>
                    <a:lnTo>
                      <a:pt x="1551" y="958"/>
                    </a:lnTo>
                    <a:lnTo>
                      <a:pt x="1627" y="1576"/>
                    </a:lnTo>
                    <a:lnTo>
                      <a:pt x="1464" y="1576"/>
                    </a:lnTo>
                    <a:lnTo>
                      <a:pt x="1342" y="959"/>
                    </a:lnTo>
                    <a:lnTo>
                      <a:pt x="1234" y="1576"/>
                    </a:lnTo>
                    <a:lnTo>
                      <a:pt x="1074" y="1576"/>
                    </a:lnTo>
                    <a:lnTo>
                      <a:pt x="1132" y="958"/>
                    </a:lnTo>
                    <a:lnTo>
                      <a:pt x="1132" y="474"/>
                    </a:lnTo>
                    <a:lnTo>
                      <a:pt x="989" y="310"/>
                    </a:lnTo>
                    <a:lnTo>
                      <a:pt x="839" y="474"/>
                    </a:lnTo>
                    <a:lnTo>
                      <a:pt x="839" y="958"/>
                    </a:lnTo>
                    <a:lnTo>
                      <a:pt x="916" y="1576"/>
                    </a:lnTo>
                    <a:lnTo>
                      <a:pt x="759" y="1576"/>
                    </a:lnTo>
                    <a:lnTo>
                      <a:pt x="632" y="959"/>
                    </a:lnTo>
                    <a:lnTo>
                      <a:pt x="525" y="1576"/>
                    </a:lnTo>
                    <a:lnTo>
                      <a:pt x="366" y="1576"/>
                    </a:lnTo>
                    <a:lnTo>
                      <a:pt x="426" y="958"/>
                    </a:lnTo>
                    <a:lnTo>
                      <a:pt x="426" y="474"/>
                    </a:lnTo>
                    <a:lnTo>
                      <a:pt x="0" y="0"/>
                    </a:lnTo>
                    <a:lnTo>
                      <a:pt x="162" y="0"/>
                    </a:lnTo>
                    <a:lnTo>
                      <a:pt x="632" y="402"/>
                    </a:lnTo>
                    <a:lnTo>
                      <a:pt x="881" y="193"/>
                    </a:lnTo>
                    <a:lnTo>
                      <a:pt x="711" y="0"/>
                    </a:lnTo>
                    <a:close/>
                  </a:path>
                </a:pathLst>
              </a:custGeom>
              <a:solidFill>
                <a:srgbClr val="FFCC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08" name="Google Shape;208;p20"/>
              <p:cNvSpPr/>
              <p:nvPr/>
            </p:nvSpPr>
            <p:spPr>
              <a:xfrm>
                <a:off x="7966075" y="1858962"/>
                <a:ext cx="71437" cy="63500"/>
              </a:xfrm>
              <a:custGeom>
                <a:rect b="b" l="l" r="r" t="t"/>
                <a:pathLst>
                  <a:path extrusionOk="0" h="244" w="272">
                    <a:moveTo>
                      <a:pt x="272" y="123"/>
                    </a:moveTo>
                    <a:lnTo>
                      <a:pt x="261" y="74"/>
                    </a:lnTo>
                    <a:lnTo>
                      <a:pt x="231" y="36"/>
                    </a:lnTo>
                    <a:lnTo>
                      <a:pt x="184" y="9"/>
                    </a:lnTo>
                    <a:lnTo>
                      <a:pt x="130" y="0"/>
                    </a:lnTo>
                    <a:lnTo>
                      <a:pt x="78" y="14"/>
                    </a:lnTo>
                    <a:lnTo>
                      <a:pt x="33" y="42"/>
                    </a:lnTo>
                    <a:lnTo>
                      <a:pt x="5" y="85"/>
                    </a:lnTo>
                    <a:lnTo>
                      <a:pt x="0" y="133"/>
                    </a:lnTo>
                    <a:lnTo>
                      <a:pt x="14" y="182"/>
                    </a:lnTo>
                    <a:lnTo>
                      <a:pt x="50" y="218"/>
                    </a:lnTo>
                    <a:lnTo>
                      <a:pt x="98" y="240"/>
                    </a:lnTo>
                    <a:lnTo>
                      <a:pt x="153" y="244"/>
                    </a:lnTo>
                    <a:lnTo>
                      <a:pt x="204" y="229"/>
                    </a:lnTo>
                    <a:lnTo>
                      <a:pt x="246" y="195"/>
                    </a:lnTo>
                    <a:lnTo>
                      <a:pt x="268" y="150"/>
                    </a:lnTo>
                    <a:lnTo>
                      <a:pt x="272" y="123"/>
                    </a:lnTo>
                    <a:close/>
                  </a:path>
                </a:pathLst>
              </a:custGeom>
              <a:solidFill>
                <a:srgbClr val="FFCC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sp>
            <p:nvSpPr>
              <p:cNvPr id="209" name="Google Shape;209;p20"/>
              <p:cNvSpPr/>
              <p:nvPr/>
            </p:nvSpPr>
            <p:spPr>
              <a:xfrm>
                <a:off x="8154987" y="1858962"/>
                <a:ext cx="71437" cy="63500"/>
              </a:xfrm>
              <a:custGeom>
                <a:rect b="b" l="l" r="r" t="t"/>
                <a:pathLst>
                  <a:path extrusionOk="0" h="244" w="271">
                    <a:moveTo>
                      <a:pt x="271" y="123"/>
                    </a:moveTo>
                    <a:lnTo>
                      <a:pt x="261" y="74"/>
                    </a:lnTo>
                    <a:lnTo>
                      <a:pt x="229" y="36"/>
                    </a:lnTo>
                    <a:lnTo>
                      <a:pt x="184" y="9"/>
                    </a:lnTo>
                    <a:lnTo>
                      <a:pt x="129" y="0"/>
                    </a:lnTo>
                    <a:lnTo>
                      <a:pt x="74" y="14"/>
                    </a:lnTo>
                    <a:lnTo>
                      <a:pt x="32" y="42"/>
                    </a:lnTo>
                    <a:lnTo>
                      <a:pt x="6" y="85"/>
                    </a:lnTo>
                    <a:lnTo>
                      <a:pt x="0" y="133"/>
                    </a:lnTo>
                    <a:lnTo>
                      <a:pt x="15" y="182"/>
                    </a:lnTo>
                    <a:lnTo>
                      <a:pt x="48" y="218"/>
                    </a:lnTo>
                    <a:lnTo>
                      <a:pt x="98" y="240"/>
                    </a:lnTo>
                    <a:lnTo>
                      <a:pt x="153" y="244"/>
                    </a:lnTo>
                    <a:lnTo>
                      <a:pt x="205" y="229"/>
                    </a:lnTo>
                    <a:lnTo>
                      <a:pt x="244" y="195"/>
                    </a:lnTo>
                    <a:lnTo>
                      <a:pt x="268" y="150"/>
                    </a:lnTo>
                    <a:lnTo>
                      <a:pt x="271" y="123"/>
                    </a:lnTo>
                    <a:close/>
                  </a:path>
                </a:pathLst>
              </a:custGeom>
              <a:solidFill>
                <a:srgbClr val="FFCC00"/>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Arial"/>
                  <a:ea typeface="Arial"/>
                  <a:cs typeface="Arial"/>
                  <a:sym typeface="Arial"/>
                </a:endParaRPr>
              </a:p>
            </p:txBody>
          </p:sp>
        </p:grpSp>
      </p:grpSp>
      <p:sp>
        <p:nvSpPr>
          <p:cNvPr id="210" name="Google Shape;210;p20"/>
          <p:cNvSpPr txBox="1"/>
          <p:nvPr/>
        </p:nvSpPr>
        <p:spPr>
          <a:xfrm>
            <a:off x="0" y="0"/>
            <a:ext cx="9144000" cy="1219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B7D10"/>
              </a:buClr>
              <a:buSzPts val="3600"/>
              <a:buFont typeface="Verdana"/>
              <a:buNone/>
            </a:pPr>
            <a:r>
              <a:rPr b="1" i="0" lang="en-US" sz="3600" u="none">
                <a:solidFill>
                  <a:srgbClr val="CB7D10"/>
                </a:solidFill>
                <a:latin typeface="Verdana"/>
                <a:ea typeface="Verdana"/>
                <a:cs typeface="Verdana"/>
                <a:sym typeface="Verdana"/>
              </a:rPr>
              <a:t>Global convergence sped up the dynamic of world change.</a:t>
            </a:r>
            <a:endParaRPr/>
          </a:p>
        </p:txBody>
      </p:sp>
    </p:spTree>
  </p:cSld>
  <p:clrMapOvr>
    <a:masterClrMapping/>
  </p:clrMapOvr>
  <p:transition spd="med">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Elemental">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Elemental">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